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2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3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4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257" r:id="rId3"/>
    <p:sldId id="269" r:id="rId4"/>
    <p:sldId id="258" r:id="rId5"/>
    <p:sldId id="261" r:id="rId6"/>
    <p:sldId id="263" r:id="rId7"/>
    <p:sldId id="265" r:id="rId8"/>
    <p:sldId id="273" r:id="rId9"/>
    <p:sldId id="274" r:id="rId10"/>
    <p:sldId id="267" r:id="rId11"/>
    <p:sldId id="275" r:id="rId12"/>
    <p:sldId id="268" r:id="rId13"/>
    <p:sldId id="281" r:id="rId14"/>
    <p:sldId id="270" r:id="rId15"/>
    <p:sldId id="276" r:id="rId16"/>
    <p:sldId id="271" r:id="rId17"/>
    <p:sldId id="277" r:id="rId18"/>
    <p:sldId id="278" r:id="rId19"/>
    <p:sldId id="279" r:id="rId20"/>
    <p:sldId id="282" r:id="rId21"/>
    <p:sldId id="280" r:id="rId22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906" autoAdjust="0"/>
  </p:normalViewPr>
  <p:slideViewPr>
    <p:cSldViewPr>
      <p:cViewPr varScale="1">
        <p:scale>
          <a:sx n="96" d="100"/>
          <a:sy n="96" d="100"/>
        </p:scale>
        <p:origin x="-20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D7B0F0-9FDD-4D51-85CC-CF302C2AF06E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D61FB639-974B-4C3F-A412-8774768BBAEC}">
      <dgm:prSet phldrT="[Text]"/>
      <dgm:spPr/>
      <dgm:t>
        <a:bodyPr/>
        <a:lstStyle/>
        <a:p>
          <a:r>
            <a:rPr lang="en-US" dirty="0" smtClean="0"/>
            <a:t>Prepare projects’ requirements in principle</a:t>
          </a:r>
          <a:endParaRPr lang="bg-BG" dirty="0"/>
        </a:p>
      </dgm:t>
    </dgm:pt>
    <dgm:pt modelId="{0A206686-2CFF-4492-844E-F13E9E4736F1}" type="parTrans" cxnId="{99DCBFA2-D583-4A05-9FE8-E96FA65A6DE4}">
      <dgm:prSet/>
      <dgm:spPr/>
      <dgm:t>
        <a:bodyPr/>
        <a:lstStyle/>
        <a:p>
          <a:endParaRPr lang="bg-BG"/>
        </a:p>
      </dgm:t>
    </dgm:pt>
    <dgm:pt modelId="{7621AF6C-B918-4DA7-BC95-FABF9E8D4C38}" type="sibTrans" cxnId="{99DCBFA2-D583-4A05-9FE8-E96FA65A6DE4}">
      <dgm:prSet/>
      <dgm:spPr/>
      <dgm:t>
        <a:bodyPr/>
        <a:lstStyle/>
        <a:p>
          <a:endParaRPr lang="bg-BG"/>
        </a:p>
      </dgm:t>
    </dgm:pt>
    <dgm:pt modelId="{715C62C9-AAB6-414E-978C-7CEE02A9B523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Form collaborative working groups</a:t>
          </a:r>
          <a:endParaRPr lang="bg-BG" dirty="0"/>
        </a:p>
      </dgm:t>
    </dgm:pt>
    <dgm:pt modelId="{F3084C86-8575-4FB6-A2A8-887BE67BD975}" type="parTrans" cxnId="{00109AC2-0F53-4773-973A-39BAF30ED04B}">
      <dgm:prSet/>
      <dgm:spPr/>
      <dgm:t>
        <a:bodyPr/>
        <a:lstStyle/>
        <a:p>
          <a:endParaRPr lang="bg-BG"/>
        </a:p>
      </dgm:t>
    </dgm:pt>
    <dgm:pt modelId="{1BC6EDDB-78A7-47B6-ABAF-DD9219038897}" type="sibTrans" cxnId="{00109AC2-0F53-4773-973A-39BAF30ED04B}">
      <dgm:prSet/>
      <dgm:spPr/>
      <dgm:t>
        <a:bodyPr/>
        <a:lstStyle/>
        <a:p>
          <a:endParaRPr lang="bg-BG"/>
        </a:p>
      </dgm:t>
    </dgm:pt>
    <dgm:pt modelId="{C3AADBFE-AE7A-492F-90FF-63B94291F8D1}">
      <dgm:prSet phldrT="[Text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Teams makes proposals for projects by themselves</a:t>
          </a:r>
          <a:endParaRPr lang="bg-BG" dirty="0"/>
        </a:p>
      </dgm:t>
    </dgm:pt>
    <dgm:pt modelId="{0EEB300C-AFC0-4269-969D-86EA6C808FC6}" type="parTrans" cxnId="{7F03C795-F107-48F4-961A-88E1A4FC887A}">
      <dgm:prSet/>
      <dgm:spPr/>
      <dgm:t>
        <a:bodyPr/>
        <a:lstStyle/>
        <a:p>
          <a:endParaRPr lang="bg-BG"/>
        </a:p>
      </dgm:t>
    </dgm:pt>
    <dgm:pt modelId="{2B3E9442-63DA-4A1C-9B06-4052019999D4}" type="sibTrans" cxnId="{7F03C795-F107-48F4-961A-88E1A4FC887A}">
      <dgm:prSet/>
      <dgm:spPr/>
      <dgm:t>
        <a:bodyPr/>
        <a:lstStyle/>
        <a:p>
          <a:endParaRPr lang="bg-BG"/>
        </a:p>
      </dgm:t>
    </dgm:pt>
    <dgm:pt modelId="{E8908646-1449-4388-A2E0-192E53072CC5}">
      <dgm:prSet phldrT="[Text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Teachers makes projects proposals for “non creative teams”</a:t>
          </a:r>
          <a:endParaRPr lang="bg-BG" dirty="0"/>
        </a:p>
      </dgm:t>
    </dgm:pt>
    <dgm:pt modelId="{94A535E6-9175-4F7B-AD7B-6EFAD1161F65}" type="parTrans" cxnId="{C0A1EB1D-A712-4CB5-8100-A75DA46984B7}">
      <dgm:prSet/>
      <dgm:spPr/>
      <dgm:t>
        <a:bodyPr/>
        <a:lstStyle/>
        <a:p>
          <a:endParaRPr lang="bg-BG"/>
        </a:p>
      </dgm:t>
    </dgm:pt>
    <dgm:pt modelId="{C121DE50-31DC-4415-95BE-CC704C2B4441}" type="sibTrans" cxnId="{C0A1EB1D-A712-4CB5-8100-A75DA46984B7}">
      <dgm:prSet/>
      <dgm:spPr/>
      <dgm:t>
        <a:bodyPr/>
        <a:lstStyle/>
        <a:p>
          <a:endParaRPr lang="bg-BG"/>
        </a:p>
      </dgm:t>
    </dgm:pt>
    <dgm:pt modelId="{56ED11C7-422B-4AE2-AE8F-F4A4B81D35BB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Consultations</a:t>
          </a:r>
          <a:endParaRPr lang="bg-BG" dirty="0"/>
        </a:p>
      </dgm:t>
    </dgm:pt>
    <dgm:pt modelId="{C4A2CB7D-20A5-4E0A-A73B-1FFBEEE26291}" type="parTrans" cxnId="{9582483B-0A4D-45F0-94DB-6E0C4086C069}">
      <dgm:prSet/>
      <dgm:spPr/>
      <dgm:t>
        <a:bodyPr/>
        <a:lstStyle/>
        <a:p>
          <a:endParaRPr lang="bg-BG"/>
        </a:p>
      </dgm:t>
    </dgm:pt>
    <dgm:pt modelId="{8D688A47-B442-4EC7-8DC8-7A157799D65B}" type="sibTrans" cxnId="{9582483B-0A4D-45F0-94DB-6E0C4086C069}">
      <dgm:prSet/>
      <dgm:spPr/>
      <dgm:t>
        <a:bodyPr/>
        <a:lstStyle/>
        <a:p>
          <a:endParaRPr lang="bg-BG"/>
        </a:p>
      </dgm:t>
    </dgm:pt>
    <dgm:pt modelId="{76ED3AD3-DEEA-4A8E-8B0E-3342B574C662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Final product presented for all teams</a:t>
          </a:r>
          <a:endParaRPr lang="bg-BG" dirty="0"/>
        </a:p>
      </dgm:t>
    </dgm:pt>
    <dgm:pt modelId="{FAC8ABEE-41F2-4864-A368-D3F0163DE251}" type="parTrans" cxnId="{802490D0-6759-446B-8FF7-7591186DAA66}">
      <dgm:prSet/>
      <dgm:spPr/>
      <dgm:t>
        <a:bodyPr/>
        <a:lstStyle/>
        <a:p>
          <a:endParaRPr lang="bg-BG"/>
        </a:p>
      </dgm:t>
    </dgm:pt>
    <dgm:pt modelId="{E66323EB-CFA3-4A15-9ABC-C532AA55EACE}" type="sibTrans" cxnId="{802490D0-6759-446B-8FF7-7591186DAA66}">
      <dgm:prSet/>
      <dgm:spPr/>
      <dgm:t>
        <a:bodyPr/>
        <a:lstStyle/>
        <a:p>
          <a:endParaRPr lang="bg-BG"/>
        </a:p>
      </dgm:t>
    </dgm:pt>
    <dgm:pt modelId="{DEFFE949-9B44-4751-B059-F97207DEF65F}" type="pres">
      <dgm:prSet presAssocID="{9AD7B0F0-9FDD-4D51-85CC-CF302C2AF06E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bg-BG"/>
        </a:p>
      </dgm:t>
    </dgm:pt>
    <dgm:pt modelId="{8C33ADE2-33DE-4A62-A887-71BA1E04C698}" type="pres">
      <dgm:prSet presAssocID="{D61FB639-974B-4C3F-A412-8774768BBAEC}" presName="composite" presStyleCnt="0"/>
      <dgm:spPr/>
    </dgm:pt>
    <dgm:pt modelId="{1831D64E-8DBD-4CCE-B534-F8D8B7CDB29A}" type="pres">
      <dgm:prSet presAssocID="{D61FB639-974B-4C3F-A412-8774768BBAEC}" presName="bentUpArrow1" presStyleLbl="alignImgPlace1" presStyleIdx="0" presStyleCnt="5"/>
      <dgm:spPr/>
    </dgm:pt>
    <dgm:pt modelId="{DE79D85C-2E97-4BA7-ABCD-74DF24CB1FA0}" type="pres">
      <dgm:prSet presAssocID="{D61FB639-974B-4C3F-A412-8774768BBAEC}" presName="ParentText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8ED26771-B53A-45ED-984B-62C915228D19}" type="pres">
      <dgm:prSet presAssocID="{D61FB639-974B-4C3F-A412-8774768BBAEC}" presName="Child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AD720C11-3F10-4671-A377-0146C8A57608}" type="pres">
      <dgm:prSet presAssocID="{7621AF6C-B918-4DA7-BC95-FABF9E8D4C38}" presName="sibTrans" presStyleCnt="0"/>
      <dgm:spPr/>
    </dgm:pt>
    <dgm:pt modelId="{943D0809-A380-44E4-8CDB-2094F4F9FBB2}" type="pres">
      <dgm:prSet presAssocID="{715C62C9-AAB6-414E-978C-7CEE02A9B523}" presName="composite" presStyleCnt="0"/>
      <dgm:spPr/>
    </dgm:pt>
    <dgm:pt modelId="{1D34D96B-725C-4DDA-A0C0-5FC2302813F1}" type="pres">
      <dgm:prSet presAssocID="{715C62C9-AAB6-414E-978C-7CEE02A9B523}" presName="bentUpArrow1" presStyleLbl="alignImgPlace1" presStyleIdx="1" presStyleCnt="5"/>
      <dgm:spPr/>
    </dgm:pt>
    <dgm:pt modelId="{C9369B4B-8AC9-4D05-82B2-73573F36E5DC}" type="pres">
      <dgm:prSet presAssocID="{715C62C9-AAB6-414E-978C-7CEE02A9B523}" presName="ParentText" presStyleLbl="node1" presStyleIdx="1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9628AAB8-70E3-4315-A67F-479E6EA147EC}" type="pres">
      <dgm:prSet presAssocID="{715C62C9-AAB6-414E-978C-7CEE02A9B523}" presName="Child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1F42B81A-57A5-41B7-B67D-CCC7F3CB4AC6}" type="pres">
      <dgm:prSet presAssocID="{1BC6EDDB-78A7-47B6-ABAF-DD9219038897}" presName="sibTrans" presStyleCnt="0"/>
      <dgm:spPr/>
    </dgm:pt>
    <dgm:pt modelId="{D5B02A6B-4E35-4051-B9A4-46797601FAC3}" type="pres">
      <dgm:prSet presAssocID="{C3AADBFE-AE7A-492F-90FF-63B94291F8D1}" presName="composite" presStyleCnt="0"/>
      <dgm:spPr/>
    </dgm:pt>
    <dgm:pt modelId="{BF60F33F-F880-47F3-9935-2CE21867E3D8}" type="pres">
      <dgm:prSet presAssocID="{C3AADBFE-AE7A-492F-90FF-63B94291F8D1}" presName="bentUpArrow1" presStyleLbl="alignImgPlace1" presStyleIdx="2" presStyleCnt="5"/>
      <dgm:spPr/>
    </dgm:pt>
    <dgm:pt modelId="{0022FF97-350C-43A8-9FEB-8E40E3419676}" type="pres">
      <dgm:prSet presAssocID="{C3AADBFE-AE7A-492F-90FF-63B94291F8D1}" presName="ParentText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83667BA5-905A-4435-B060-7491754EE99D}" type="pres">
      <dgm:prSet presAssocID="{C3AADBFE-AE7A-492F-90FF-63B94291F8D1}" presName="Child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484A78A7-E44E-4331-89B9-8306067E18C2}" type="pres">
      <dgm:prSet presAssocID="{2B3E9442-63DA-4A1C-9B06-4052019999D4}" presName="sibTrans" presStyleCnt="0"/>
      <dgm:spPr/>
    </dgm:pt>
    <dgm:pt modelId="{6B4158A3-3B20-494A-9C91-CA48D6EC965E}" type="pres">
      <dgm:prSet presAssocID="{E8908646-1449-4388-A2E0-192E53072CC5}" presName="composite" presStyleCnt="0"/>
      <dgm:spPr/>
    </dgm:pt>
    <dgm:pt modelId="{E3D1C38E-CBDD-4E61-A9EE-1D09EE5B7412}" type="pres">
      <dgm:prSet presAssocID="{E8908646-1449-4388-A2E0-192E53072CC5}" presName="bentUpArrow1" presStyleLbl="alignImgPlace1" presStyleIdx="3" presStyleCnt="5"/>
      <dgm:spPr/>
    </dgm:pt>
    <dgm:pt modelId="{E6131A3F-3365-4F00-98BF-2D9427FFE757}" type="pres">
      <dgm:prSet presAssocID="{E8908646-1449-4388-A2E0-192E53072CC5}" presName="ParentText" presStyleLbl="node1" presStyleIdx="3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13FC63EF-8803-4317-8E0F-37894DAC52C2}" type="pres">
      <dgm:prSet presAssocID="{E8908646-1449-4388-A2E0-192E53072CC5}" presName="Child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3A0F6CE8-8358-458A-B832-636FFF0BC1B3}" type="pres">
      <dgm:prSet presAssocID="{C121DE50-31DC-4415-95BE-CC704C2B4441}" presName="sibTrans" presStyleCnt="0"/>
      <dgm:spPr/>
    </dgm:pt>
    <dgm:pt modelId="{CC4FEF1D-B196-4E0E-8668-B251FBE4FFA7}" type="pres">
      <dgm:prSet presAssocID="{56ED11C7-422B-4AE2-AE8F-F4A4B81D35BB}" presName="composite" presStyleCnt="0"/>
      <dgm:spPr/>
    </dgm:pt>
    <dgm:pt modelId="{3946110B-C209-4A41-9F2F-896F5F5307BA}" type="pres">
      <dgm:prSet presAssocID="{56ED11C7-422B-4AE2-AE8F-F4A4B81D35BB}" presName="bentUpArrow1" presStyleLbl="alignImgPlace1" presStyleIdx="4" presStyleCnt="5"/>
      <dgm:spPr/>
    </dgm:pt>
    <dgm:pt modelId="{19AEDABB-D177-47C2-873E-3883C6A45250}" type="pres">
      <dgm:prSet presAssocID="{56ED11C7-422B-4AE2-AE8F-F4A4B81D35BB}" presName="ParentText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EF3A51F8-C11F-4B12-8AF9-D6E1C41021B3}" type="pres">
      <dgm:prSet presAssocID="{56ED11C7-422B-4AE2-AE8F-F4A4B81D35BB}" presName="ChildText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3027CD61-9E41-4561-91DD-D52A9929F513}" type="pres">
      <dgm:prSet presAssocID="{8D688A47-B442-4EC7-8DC8-7A157799D65B}" presName="sibTrans" presStyleCnt="0"/>
      <dgm:spPr/>
    </dgm:pt>
    <dgm:pt modelId="{CC446273-8158-48D4-A532-ECE7C38A82B7}" type="pres">
      <dgm:prSet presAssocID="{76ED3AD3-DEEA-4A8E-8B0E-3342B574C662}" presName="composite" presStyleCnt="0"/>
      <dgm:spPr/>
    </dgm:pt>
    <dgm:pt modelId="{02E004D0-CF7F-4C59-8E32-BE68536AE3D3}" type="pres">
      <dgm:prSet presAssocID="{76ED3AD3-DEEA-4A8E-8B0E-3342B574C662}" presName="ParentText" presStyleLbl="node1" presStyleIdx="5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24F797F7-9B96-4B17-AAD0-E0A3090408CB}" type="presOf" srcId="{C3AADBFE-AE7A-492F-90FF-63B94291F8D1}" destId="{0022FF97-350C-43A8-9FEB-8E40E3419676}" srcOrd="0" destOrd="0" presId="urn:microsoft.com/office/officeart/2005/8/layout/StepDownProcess"/>
    <dgm:cxn modelId="{C0A1EB1D-A712-4CB5-8100-A75DA46984B7}" srcId="{9AD7B0F0-9FDD-4D51-85CC-CF302C2AF06E}" destId="{E8908646-1449-4388-A2E0-192E53072CC5}" srcOrd="3" destOrd="0" parTransId="{94A535E6-9175-4F7B-AD7B-6EFAD1161F65}" sibTransId="{C121DE50-31DC-4415-95BE-CC704C2B4441}"/>
    <dgm:cxn modelId="{E699F24F-07A7-4646-AEF6-18BF3B1A4E36}" type="presOf" srcId="{56ED11C7-422B-4AE2-AE8F-F4A4B81D35BB}" destId="{19AEDABB-D177-47C2-873E-3883C6A45250}" srcOrd="0" destOrd="0" presId="urn:microsoft.com/office/officeart/2005/8/layout/StepDownProcess"/>
    <dgm:cxn modelId="{1547A252-F589-41C8-84D6-2456C8476FEE}" type="presOf" srcId="{715C62C9-AAB6-414E-978C-7CEE02A9B523}" destId="{C9369B4B-8AC9-4D05-82B2-73573F36E5DC}" srcOrd="0" destOrd="0" presId="urn:microsoft.com/office/officeart/2005/8/layout/StepDownProcess"/>
    <dgm:cxn modelId="{9582483B-0A4D-45F0-94DB-6E0C4086C069}" srcId="{9AD7B0F0-9FDD-4D51-85CC-CF302C2AF06E}" destId="{56ED11C7-422B-4AE2-AE8F-F4A4B81D35BB}" srcOrd="4" destOrd="0" parTransId="{C4A2CB7D-20A5-4E0A-A73B-1FFBEEE26291}" sibTransId="{8D688A47-B442-4EC7-8DC8-7A157799D65B}"/>
    <dgm:cxn modelId="{802490D0-6759-446B-8FF7-7591186DAA66}" srcId="{9AD7B0F0-9FDD-4D51-85CC-CF302C2AF06E}" destId="{76ED3AD3-DEEA-4A8E-8B0E-3342B574C662}" srcOrd="5" destOrd="0" parTransId="{FAC8ABEE-41F2-4864-A368-D3F0163DE251}" sibTransId="{E66323EB-CFA3-4A15-9ABC-C532AA55EACE}"/>
    <dgm:cxn modelId="{6F982528-DCB7-4323-A1AC-E98D537F0EDD}" type="presOf" srcId="{D61FB639-974B-4C3F-A412-8774768BBAEC}" destId="{DE79D85C-2E97-4BA7-ABCD-74DF24CB1FA0}" srcOrd="0" destOrd="0" presId="urn:microsoft.com/office/officeart/2005/8/layout/StepDownProcess"/>
    <dgm:cxn modelId="{00109AC2-0F53-4773-973A-39BAF30ED04B}" srcId="{9AD7B0F0-9FDD-4D51-85CC-CF302C2AF06E}" destId="{715C62C9-AAB6-414E-978C-7CEE02A9B523}" srcOrd="1" destOrd="0" parTransId="{F3084C86-8575-4FB6-A2A8-887BE67BD975}" sibTransId="{1BC6EDDB-78A7-47B6-ABAF-DD9219038897}"/>
    <dgm:cxn modelId="{7F03C795-F107-48F4-961A-88E1A4FC887A}" srcId="{9AD7B0F0-9FDD-4D51-85CC-CF302C2AF06E}" destId="{C3AADBFE-AE7A-492F-90FF-63B94291F8D1}" srcOrd="2" destOrd="0" parTransId="{0EEB300C-AFC0-4269-969D-86EA6C808FC6}" sibTransId="{2B3E9442-63DA-4A1C-9B06-4052019999D4}"/>
    <dgm:cxn modelId="{8F253DFD-4E3C-4548-B16B-29A1999F95C3}" type="presOf" srcId="{9AD7B0F0-9FDD-4D51-85CC-CF302C2AF06E}" destId="{DEFFE949-9B44-4751-B059-F97207DEF65F}" srcOrd="0" destOrd="0" presId="urn:microsoft.com/office/officeart/2005/8/layout/StepDownProcess"/>
    <dgm:cxn modelId="{99DCBFA2-D583-4A05-9FE8-E96FA65A6DE4}" srcId="{9AD7B0F0-9FDD-4D51-85CC-CF302C2AF06E}" destId="{D61FB639-974B-4C3F-A412-8774768BBAEC}" srcOrd="0" destOrd="0" parTransId="{0A206686-2CFF-4492-844E-F13E9E4736F1}" sibTransId="{7621AF6C-B918-4DA7-BC95-FABF9E8D4C38}"/>
    <dgm:cxn modelId="{CB166437-4254-41CD-B115-3B5F6B68BB88}" type="presOf" srcId="{E8908646-1449-4388-A2E0-192E53072CC5}" destId="{E6131A3F-3365-4F00-98BF-2D9427FFE757}" srcOrd="0" destOrd="0" presId="urn:microsoft.com/office/officeart/2005/8/layout/StepDownProcess"/>
    <dgm:cxn modelId="{85488E1A-29AE-4C7E-A870-6327AE9BAB28}" type="presOf" srcId="{76ED3AD3-DEEA-4A8E-8B0E-3342B574C662}" destId="{02E004D0-CF7F-4C59-8E32-BE68536AE3D3}" srcOrd="0" destOrd="0" presId="urn:microsoft.com/office/officeart/2005/8/layout/StepDownProcess"/>
    <dgm:cxn modelId="{03A21FB5-E16A-449E-BDC2-9EAE79156474}" type="presParOf" srcId="{DEFFE949-9B44-4751-B059-F97207DEF65F}" destId="{8C33ADE2-33DE-4A62-A887-71BA1E04C698}" srcOrd="0" destOrd="0" presId="urn:microsoft.com/office/officeart/2005/8/layout/StepDownProcess"/>
    <dgm:cxn modelId="{4B149663-66E6-4206-8BF2-9179BC13FC59}" type="presParOf" srcId="{8C33ADE2-33DE-4A62-A887-71BA1E04C698}" destId="{1831D64E-8DBD-4CCE-B534-F8D8B7CDB29A}" srcOrd="0" destOrd="0" presId="urn:microsoft.com/office/officeart/2005/8/layout/StepDownProcess"/>
    <dgm:cxn modelId="{C8C957A6-14E1-4C5E-9D1D-2FBCF2B1B541}" type="presParOf" srcId="{8C33ADE2-33DE-4A62-A887-71BA1E04C698}" destId="{DE79D85C-2E97-4BA7-ABCD-74DF24CB1FA0}" srcOrd="1" destOrd="0" presId="urn:microsoft.com/office/officeart/2005/8/layout/StepDownProcess"/>
    <dgm:cxn modelId="{83E1B1D4-FF41-4524-A7EE-AC0375ECF5D3}" type="presParOf" srcId="{8C33ADE2-33DE-4A62-A887-71BA1E04C698}" destId="{8ED26771-B53A-45ED-984B-62C915228D19}" srcOrd="2" destOrd="0" presId="urn:microsoft.com/office/officeart/2005/8/layout/StepDownProcess"/>
    <dgm:cxn modelId="{139EB6FD-D1A0-440A-A3F9-D5885331121B}" type="presParOf" srcId="{DEFFE949-9B44-4751-B059-F97207DEF65F}" destId="{AD720C11-3F10-4671-A377-0146C8A57608}" srcOrd="1" destOrd="0" presId="urn:microsoft.com/office/officeart/2005/8/layout/StepDownProcess"/>
    <dgm:cxn modelId="{B25CF421-DA52-46E8-987D-1C190D63B8F5}" type="presParOf" srcId="{DEFFE949-9B44-4751-B059-F97207DEF65F}" destId="{943D0809-A380-44E4-8CDB-2094F4F9FBB2}" srcOrd="2" destOrd="0" presId="urn:microsoft.com/office/officeart/2005/8/layout/StepDownProcess"/>
    <dgm:cxn modelId="{17DE00A9-C4B1-49D7-AA99-FB1D55698C25}" type="presParOf" srcId="{943D0809-A380-44E4-8CDB-2094F4F9FBB2}" destId="{1D34D96B-725C-4DDA-A0C0-5FC2302813F1}" srcOrd="0" destOrd="0" presId="urn:microsoft.com/office/officeart/2005/8/layout/StepDownProcess"/>
    <dgm:cxn modelId="{483CFA0C-0E96-480A-B3E7-ED097914D0AB}" type="presParOf" srcId="{943D0809-A380-44E4-8CDB-2094F4F9FBB2}" destId="{C9369B4B-8AC9-4D05-82B2-73573F36E5DC}" srcOrd="1" destOrd="0" presId="urn:microsoft.com/office/officeart/2005/8/layout/StepDownProcess"/>
    <dgm:cxn modelId="{DF93EE70-294B-4735-9B0B-9685F2D686CD}" type="presParOf" srcId="{943D0809-A380-44E4-8CDB-2094F4F9FBB2}" destId="{9628AAB8-70E3-4315-A67F-479E6EA147EC}" srcOrd="2" destOrd="0" presId="urn:microsoft.com/office/officeart/2005/8/layout/StepDownProcess"/>
    <dgm:cxn modelId="{23F72844-017F-4286-9D4A-8BE4ABEB5B0F}" type="presParOf" srcId="{DEFFE949-9B44-4751-B059-F97207DEF65F}" destId="{1F42B81A-57A5-41B7-B67D-CCC7F3CB4AC6}" srcOrd="3" destOrd="0" presId="urn:microsoft.com/office/officeart/2005/8/layout/StepDownProcess"/>
    <dgm:cxn modelId="{B70409CE-1937-4220-945F-F21B7D4ECCD0}" type="presParOf" srcId="{DEFFE949-9B44-4751-B059-F97207DEF65F}" destId="{D5B02A6B-4E35-4051-B9A4-46797601FAC3}" srcOrd="4" destOrd="0" presId="urn:microsoft.com/office/officeart/2005/8/layout/StepDownProcess"/>
    <dgm:cxn modelId="{0C946310-4A8F-4879-93C2-76320016CF97}" type="presParOf" srcId="{D5B02A6B-4E35-4051-B9A4-46797601FAC3}" destId="{BF60F33F-F880-47F3-9935-2CE21867E3D8}" srcOrd="0" destOrd="0" presId="urn:microsoft.com/office/officeart/2005/8/layout/StepDownProcess"/>
    <dgm:cxn modelId="{8676E52F-591E-4680-AB80-04AF11E75FC8}" type="presParOf" srcId="{D5B02A6B-4E35-4051-B9A4-46797601FAC3}" destId="{0022FF97-350C-43A8-9FEB-8E40E3419676}" srcOrd="1" destOrd="0" presId="urn:microsoft.com/office/officeart/2005/8/layout/StepDownProcess"/>
    <dgm:cxn modelId="{97CEF8B2-5DD4-4709-ADE3-9FB8C6D2786A}" type="presParOf" srcId="{D5B02A6B-4E35-4051-B9A4-46797601FAC3}" destId="{83667BA5-905A-4435-B060-7491754EE99D}" srcOrd="2" destOrd="0" presId="urn:microsoft.com/office/officeart/2005/8/layout/StepDownProcess"/>
    <dgm:cxn modelId="{AC67C398-D26A-4031-A69D-AC4F3A4240DB}" type="presParOf" srcId="{DEFFE949-9B44-4751-B059-F97207DEF65F}" destId="{484A78A7-E44E-4331-89B9-8306067E18C2}" srcOrd="5" destOrd="0" presId="urn:microsoft.com/office/officeart/2005/8/layout/StepDownProcess"/>
    <dgm:cxn modelId="{BC1A936C-A1E9-4F0C-A63C-E004C58B3B25}" type="presParOf" srcId="{DEFFE949-9B44-4751-B059-F97207DEF65F}" destId="{6B4158A3-3B20-494A-9C91-CA48D6EC965E}" srcOrd="6" destOrd="0" presId="urn:microsoft.com/office/officeart/2005/8/layout/StepDownProcess"/>
    <dgm:cxn modelId="{A14E7070-2AD2-4996-8F8A-CF552B0BD23F}" type="presParOf" srcId="{6B4158A3-3B20-494A-9C91-CA48D6EC965E}" destId="{E3D1C38E-CBDD-4E61-A9EE-1D09EE5B7412}" srcOrd="0" destOrd="0" presId="urn:microsoft.com/office/officeart/2005/8/layout/StepDownProcess"/>
    <dgm:cxn modelId="{5374738E-A528-49F8-8449-795264F566B9}" type="presParOf" srcId="{6B4158A3-3B20-494A-9C91-CA48D6EC965E}" destId="{E6131A3F-3365-4F00-98BF-2D9427FFE757}" srcOrd="1" destOrd="0" presId="urn:microsoft.com/office/officeart/2005/8/layout/StepDownProcess"/>
    <dgm:cxn modelId="{D979E703-2011-46B8-819E-DDB202D493C2}" type="presParOf" srcId="{6B4158A3-3B20-494A-9C91-CA48D6EC965E}" destId="{13FC63EF-8803-4317-8E0F-37894DAC52C2}" srcOrd="2" destOrd="0" presId="urn:microsoft.com/office/officeart/2005/8/layout/StepDownProcess"/>
    <dgm:cxn modelId="{30760FBE-D120-48C8-B4EE-6BAD6FA1552A}" type="presParOf" srcId="{DEFFE949-9B44-4751-B059-F97207DEF65F}" destId="{3A0F6CE8-8358-458A-B832-636FFF0BC1B3}" srcOrd="7" destOrd="0" presId="urn:microsoft.com/office/officeart/2005/8/layout/StepDownProcess"/>
    <dgm:cxn modelId="{A30D3F6E-2AE4-4E2F-8D75-152524CE4597}" type="presParOf" srcId="{DEFFE949-9B44-4751-B059-F97207DEF65F}" destId="{CC4FEF1D-B196-4E0E-8668-B251FBE4FFA7}" srcOrd="8" destOrd="0" presId="urn:microsoft.com/office/officeart/2005/8/layout/StepDownProcess"/>
    <dgm:cxn modelId="{124CEFB6-145F-4067-A201-8D12671D60BF}" type="presParOf" srcId="{CC4FEF1D-B196-4E0E-8668-B251FBE4FFA7}" destId="{3946110B-C209-4A41-9F2F-896F5F5307BA}" srcOrd="0" destOrd="0" presId="urn:microsoft.com/office/officeart/2005/8/layout/StepDownProcess"/>
    <dgm:cxn modelId="{621FC1B7-A4E9-4A48-884D-89B4507BBEA6}" type="presParOf" srcId="{CC4FEF1D-B196-4E0E-8668-B251FBE4FFA7}" destId="{19AEDABB-D177-47C2-873E-3883C6A45250}" srcOrd="1" destOrd="0" presId="urn:microsoft.com/office/officeart/2005/8/layout/StepDownProcess"/>
    <dgm:cxn modelId="{DD56F1D8-AD6A-494F-B120-2CFEEB044087}" type="presParOf" srcId="{CC4FEF1D-B196-4E0E-8668-B251FBE4FFA7}" destId="{EF3A51F8-C11F-4B12-8AF9-D6E1C41021B3}" srcOrd="2" destOrd="0" presId="urn:microsoft.com/office/officeart/2005/8/layout/StepDownProcess"/>
    <dgm:cxn modelId="{23FFBD7D-0020-4312-88B0-EDA42D11B780}" type="presParOf" srcId="{DEFFE949-9B44-4751-B059-F97207DEF65F}" destId="{3027CD61-9E41-4561-91DD-D52A9929F513}" srcOrd="9" destOrd="0" presId="urn:microsoft.com/office/officeart/2005/8/layout/StepDownProcess"/>
    <dgm:cxn modelId="{3FBD5FE9-6535-45BC-A7A1-E0C9B2F2A269}" type="presParOf" srcId="{DEFFE949-9B44-4751-B059-F97207DEF65F}" destId="{CC446273-8158-48D4-A532-ECE7C38A82B7}" srcOrd="10" destOrd="0" presId="urn:microsoft.com/office/officeart/2005/8/layout/StepDownProcess"/>
    <dgm:cxn modelId="{44054BE3-8C8F-4845-9D8A-0A2AD0636498}" type="presParOf" srcId="{CC446273-8158-48D4-A532-ECE7C38A82B7}" destId="{02E004D0-CF7F-4C59-8E32-BE68536AE3D3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AD7B0F0-9FDD-4D51-85CC-CF302C2AF06E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D61FB639-974B-4C3F-A412-8774768BBAEC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Prepare projects’ requirements in principle</a:t>
          </a:r>
          <a:endParaRPr lang="bg-BG" dirty="0"/>
        </a:p>
      </dgm:t>
    </dgm:pt>
    <dgm:pt modelId="{0A206686-2CFF-4492-844E-F13E9E4736F1}" type="parTrans" cxnId="{99DCBFA2-D583-4A05-9FE8-E96FA65A6DE4}">
      <dgm:prSet/>
      <dgm:spPr/>
      <dgm:t>
        <a:bodyPr/>
        <a:lstStyle/>
        <a:p>
          <a:endParaRPr lang="bg-BG"/>
        </a:p>
      </dgm:t>
    </dgm:pt>
    <dgm:pt modelId="{7621AF6C-B918-4DA7-BC95-FABF9E8D4C38}" type="sibTrans" cxnId="{99DCBFA2-D583-4A05-9FE8-E96FA65A6DE4}">
      <dgm:prSet/>
      <dgm:spPr/>
      <dgm:t>
        <a:bodyPr/>
        <a:lstStyle/>
        <a:p>
          <a:endParaRPr lang="bg-BG"/>
        </a:p>
      </dgm:t>
    </dgm:pt>
    <dgm:pt modelId="{715C62C9-AAB6-414E-978C-7CEE02A9B523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Form collaborative working groups</a:t>
          </a:r>
          <a:endParaRPr lang="bg-BG" dirty="0"/>
        </a:p>
      </dgm:t>
    </dgm:pt>
    <dgm:pt modelId="{F3084C86-8575-4FB6-A2A8-887BE67BD975}" type="parTrans" cxnId="{00109AC2-0F53-4773-973A-39BAF30ED04B}">
      <dgm:prSet/>
      <dgm:spPr/>
      <dgm:t>
        <a:bodyPr/>
        <a:lstStyle/>
        <a:p>
          <a:endParaRPr lang="bg-BG"/>
        </a:p>
      </dgm:t>
    </dgm:pt>
    <dgm:pt modelId="{1BC6EDDB-78A7-47B6-ABAF-DD9219038897}" type="sibTrans" cxnId="{00109AC2-0F53-4773-973A-39BAF30ED04B}">
      <dgm:prSet/>
      <dgm:spPr/>
      <dgm:t>
        <a:bodyPr/>
        <a:lstStyle/>
        <a:p>
          <a:endParaRPr lang="bg-BG"/>
        </a:p>
      </dgm:t>
    </dgm:pt>
    <dgm:pt modelId="{C3AADBFE-AE7A-492F-90FF-63B94291F8D1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Teams makes proposals for projects by themselves</a:t>
          </a:r>
          <a:endParaRPr lang="bg-BG" dirty="0"/>
        </a:p>
      </dgm:t>
    </dgm:pt>
    <dgm:pt modelId="{0EEB300C-AFC0-4269-969D-86EA6C808FC6}" type="parTrans" cxnId="{7F03C795-F107-48F4-961A-88E1A4FC887A}">
      <dgm:prSet/>
      <dgm:spPr/>
      <dgm:t>
        <a:bodyPr/>
        <a:lstStyle/>
        <a:p>
          <a:endParaRPr lang="bg-BG"/>
        </a:p>
      </dgm:t>
    </dgm:pt>
    <dgm:pt modelId="{2B3E9442-63DA-4A1C-9B06-4052019999D4}" type="sibTrans" cxnId="{7F03C795-F107-48F4-961A-88E1A4FC887A}">
      <dgm:prSet/>
      <dgm:spPr/>
      <dgm:t>
        <a:bodyPr/>
        <a:lstStyle/>
        <a:p>
          <a:endParaRPr lang="bg-BG"/>
        </a:p>
      </dgm:t>
    </dgm:pt>
    <dgm:pt modelId="{E8908646-1449-4388-A2E0-192E53072CC5}">
      <dgm:prSet phldrT="[Text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Teachers makes projects proposals for “non creative teams”</a:t>
          </a:r>
          <a:endParaRPr lang="bg-BG" dirty="0"/>
        </a:p>
      </dgm:t>
    </dgm:pt>
    <dgm:pt modelId="{94A535E6-9175-4F7B-AD7B-6EFAD1161F65}" type="parTrans" cxnId="{C0A1EB1D-A712-4CB5-8100-A75DA46984B7}">
      <dgm:prSet/>
      <dgm:spPr/>
      <dgm:t>
        <a:bodyPr/>
        <a:lstStyle/>
        <a:p>
          <a:endParaRPr lang="bg-BG"/>
        </a:p>
      </dgm:t>
    </dgm:pt>
    <dgm:pt modelId="{C121DE50-31DC-4415-95BE-CC704C2B4441}" type="sibTrans" cxnId="{C0A1EB1D-A712-4CB5-8100-A75DA46984B7}">
      <dgm:prSet/>
      <dgm:spPr/>
      <dgm:t>
        <a:bodyPr/>
        <a:lstStyle/>
        <a:p>
          <a:endParaRPr lang="bg-BG"/>
        </a:p>
      </dgm:t>
    </dgm:pt>
    <dgm:pt modelId="{56ED11C7-422B-4AE2-AE8F-F4A4B81D35BB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Teacher consultations</a:t>
          </a:r>
          <a:endParaRPr lang="bg-BG" dirty="0"/>
        </a:p>
      </dgm:t>
    </dgm:pt>
    <dgm:pt modelId="{C4A2CB7D-20A5-4E0A-A73B-1FFBEEE26291}" type="parTrans" cxnId="{9582483B-0A4D-45F0-94DB-6E0C4086C069}">
      <dgm:prSet/>
      <dgm:spPr/>
      <dgm:t>
        <a:bodyPr/>
        <a:lstStyle/>
        <a:p>
          <a:endParaRPr lang="bg-BG"/>
        </a:p>
      </dgm:t>
    </dgm:pt>
    <dgm:pt modelId="{8D688A47-B442-4EC7-8DC8-7A157799D65B}" type="sibTrans" cxnId="{9582483B-0A4D-45F0-94DB-6E0C4086C069}">
      <dgm:prSet/>
      <dgm:spPr/>
      <dgm:t>
        <a:bodyPr/>
        <a:lstStyle/>
        <a:p>
          <a:endParaRPr lang="bg-BG"/>
        </a:p>
      </dgm:t>
    </dgm:pt>
    <dgm:pt modelId="{76ED3AD3-DEEA-4A8E-8B0E-3342B574C662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Final product presented for all teams</a:t>
          </a:r>
          <a:endParaRPr lang="bg-BG" dirty="0"/>
        </a:p>
      </dgm:t>
    </dgm:pt>
    <dgm:pt modelId="{FAC8ABEE-41F2-4864-A368-D3F0163DE251}" type="parTrans" cxnId="{802490D0-6759-446B-8FF7-7591186DAA66}">
      <dgm:prSet/>
      <dgm:spPr/>
      <dgm:t>
        <a:bodyPr/>
        <a:lstStyle/>
        <a:p>
          <a:endParaRPr lang="bg-BG"/>
        </a:p>
      </dgm:t>
    </dgm:pt>
    <dgm:pt modelId="{E66323EB-CFA3-4A15-9ABC-C532AA55EACE}" type="sibTrans" cxnId="{802490D0-6759-446B-8FF7-7591186DAA66}">
      <dgm:prSet/>
      <dgm:spPr/>
      <dgm:t>
        <a:bodyPr/>
        <a:lstStyle/>
        <a:p>
          <a:endParaRPr lang="bg-BG"/>
        </a:p>
      </dgm:t>
    </dgm:pt>
    <dgm:pt modelId="{DEFFE949-9B44-4751-B059-F97207DEF65F}" type="pres">
      <dgm:prSet presAssocID="{9AD7B0F0-9FDD-4D51-85CC-CF302C2AF06E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bg-BG"/>
        </a:p>
      </dgm:t>
    </dgm:pt>
    <dgm:pt modelId="{8C33ADE2-33DE-4A62-A887-71BA1E04C698}" type="pres">
      <dgm:prSet presAssocID="{D61FB639-974B-4C3F-A412-8774768BBAEC}" presName="composite" presStyleCnt="0"/>
      <dgm:spPr/>
    </dgm:pt>
    <dgm:pt modelId="{1831D64E-8DBD-4CCE-B534-F8D8B7CDB29A}" type="pres">
      <dgm:prSet presAssocID="{D61FB639-974B-4C3F-A412-8774768BBAEC}" presName="bentUpArrow1" presStyleLbl="alignImgPlace1" presStyleIdx="0" presStyleCnt="5"/>
      <dgm:spPr/>
    </dgm:pt>
    <dgm:pt modelId="{DE79D85C-2E97-4BA7-ABCD-74DF24CB1FA0}" type="pres">
      <dgm:prSet presAssocID="{D61FB639-974B-4C3F-A412-8774768BBAEC}" presName="ParentText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8ED26771-B53A-45ED-984B-62C915228D19}" type="pres">
      <dgm:prSet presAssocID="{D61FB639-974B-4C3F-A412-8774768BBAEC}" presName="Child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AD720C11-3F10-4671-A377-0146C8A57608}" type="pres">
      <dgm:prSet presAssocID="{7621AF6C-B918-4DA7-BC95-FABF9E8D4C38}" presName="sibTrans" presStyleCnt="0"/>
      <dgm:spPr/>
    </dgm:pt>
    <dgm:pt modelId="{943D0809-A380-44E4-8CDB-2094F4F9FBB2}" type="pres">
      <dgm:prSet presAssocID="{715C62C9-AAB6-414E-978C-7CEE02A9B523}" presName="composite" presStyleCnt="0"/>
      <dgm:spPr/>
    </dgm:pt>
    <dgm:pt modelId="{1D34D96B-725C-4DDA-A0C0-5FC2302813F1}" type="pres">
      <dgm:prSet presAssocID="{715C62C9-AAB6-414E-978C-7CEE02A9B523}" presName="bentUpArrow1" presStyleLbl="alignImgPlace1" presStyleIdx="1" presStyleCnt="5"/>
      <dgm:spPr/>
    </dgm:pt>
    <dgm:pt modelId="{C9369B4B-8AC9-4D05-82B2-73573F36E5DC}" type="pres">
      <dgm:prSet presAssocID="{715C62C9-AAB6-414E-978C-7CEE02A9B523}" presName="ParentText" presStyleLbl="node1" presStyleIdx="1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9628AAB8-70E3-4315-A67F-479E6EA147EC}" type="pres">
      <dgm:prSet presAssocID="{715C62C9-AAB6-414E-978C-7CEE02A9B523}" presName="Child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1F42B81A-57A5-41B7-B67D-CCC7F3CB4AC6}" type="pres">
      <dgm:prSet presAssocID="{1BC6EDDB-78A7-47B6-ABAF-DD9219038897}" presName="sibTrans" presStyleCnt="0"/>
      <dgm:spPr/>
    </dgm:pt>
    <dgm:pt modelId="{D5B02A6B-4E35-4051-B9A4-46797601FAC3}" type="pres">
      <dgm:prSet presAssocID="{C3AADBFE-AE7A-492F-90FF-63B94291F8D1}" presName="composite" presStyleCnt="0"/>
      <dgm:spPr/>
    </dgm:pt>
    <dgm:pt modelId="{BF60F33F-F880-47F3-9935-2CE21867E3D8}" type="pres">
      <dgm:prSet presAssocID="{C3AADBFE-AE7A-492F-90FF-63B94291F8D1}" presName="bentUpArrow1" presStyleLbl="alignImgPlace1" presStyleIdx="2" presStyleCnt="5"/>
      <dgm:spPr/>
    </dgm:pt>
    <dgm:pt modelId="{0022FF97-350C-43A8-9FEB-8E40E3419676}" type="pres">
      <dgm:prSet presAssocID="{C3AADBFE-AE7A-492F-90FF-63B94291F8D1}" presName="ParentText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83667BA5-905A-4435-B060-7491754EE99D}" type="pres">
      <dgm:prSet presAssocID="{C3AADBFE-AE7A-492F-90FF-63B94291F8D1}" presName="Child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484A78A7-E44E-4331-89B9-8306067E18C2}" type="pres">
      <dgm:prSet presAssocID="{2B3E9442-63DA-4A1C-9B06-4052019999D4}" presName="sibTrans" presStyleCnt="0"/>
      <dgm:spPr/>
    </dgm:pt>
    <dgm:pt modelId="{6B4158A3-3B20-494A-9C91-CA48D6EC965E}" type="pres">
      <dgm:prSet presAssocID="{E8908646-1449-4388-A2E0-192E53072CC5}" presName="composite" presStyleCnt="0"/>
      <dgm:spPr/>
    </dgm:pt>
    <dgm:pt modelId="{E3D1C38E-CBDD-4E61-A9EE-1D09EE5B7412}" type="pres">
      <dgm:prSet presAssocID="{E8908646-1449-4388-A2E0-192E53072CC5}" presName="bentUpArrow1" presStyleLbl="alignImgPlace1" presStyleIdx="3" presStyleCnt="5"/>
      <dgm:spPr/>
    </dgm:pt>
    <dgm:pt modelId="{E6131A3F-3365-4F00-98BF-2D9427FFE757}" type="pres">
      <dgm:prSet presAssocID="{E8908646-1449-4388-A2E0-192E53072CC5}" presName="ParentText" presStyleLbl="node1" presStyleIdx="3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13FC63EF-8803-4317-8E0F-37894DAC52C2}" type="pres">
      <dgm:prSet presAssocID="{E8908646-1449-4388-A2E0-192E53072CC5}" presName="Child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3A0F6CE8-8358-458A-B832-636FFF0BC1B3}" type="pres">
      <dgm:prSet presAssocID="{C121DE50-31DC-4415-95BE-CC704C2B4441}" presName="sibTrans" presStyleCnt="0"/>
      <dgm:spPr/>
    </dgm:pt>
    <dgm:pt modelId="{CC4FEF1D-B196-4E0E-8668-B251FBE4FFA7}" type="pres">
      <dgm:prSet presAssocID="{56ED11C7-422B-4AE2-AE8F-F4A4B81D35BB}" presName="composite" presStyleCnt="0"/>
      <dgm:spPr/>
    </dgm:pt>
    <dgm:pt modelId="{3946110B-C209-4A41-9F2F-896F5F5307BA}" type="pres">
      <dgm:prSet presAssocID="{56ED11C7-422B-4AE2-AE8F-F4A4B81D35BB}" presName="bentUpArrow1" presStyleLbl="alignImgPlace1" presStyleIdx="4" presStyleCnt="5"/>
      <dgm:spPr/>
    </dgm:pt>
    <dgm:pt modelId="{19AEDABB-D177-47C2-873E-3883C6A45250}" type="pres">
      <dgm:prSet presAssocID="{56ED11C7-422B-4AE2-AE8F-F4A4B81D35BB}" presName="ParentText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EF3A51F8-C11F-4B12-8AF9-D6E1C41021B3}" type="pres">
      <dgm:prSet presAssocID="{56ED11C7-422B-4AE2-AE8F-F4A4B81D35BB}" presName="ChildText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3027CD61-9E41-4561-91DD-D52A9929F513}" type="pres">
      <dgm:prSet presAssocID="{8D688A47-B442-4EC7-8DC8-7A157799D65B}" presName="sibTrans" presStyleCnt="0"/>
      <dgm:spPr/>
    </dgm:pt>
    <dgm:pt modelId="{CC446273-8158-48D4-A532-ECE7C38A82B7}" type="pres">
      <dgm:prSet presAssocID="{76ED3AD3-DEEA-4A8E-8B0E-3342B574C662}" presName="composite" presStyleCnt="0"/>
      <dgm:spPr/>
    </dgm:pt>
    <dgm:pt modelId="{02E004D0-CF7F-4C59-8E32-BE68536AE3D3}" type="pres">
      <dgm:prSet presAssocID="{76ED3AD3-DEEA-4A8E-8B0E-3342B574C662}" presName="ParentText" presStyleLbl="node1" presStyleIdx="5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C0A1EB1D-A712-4CB5-8100-A75DA46984B7}" srcId="{9AD7B0F0-9FDD-4D51-85CC-CF302C2AF06E}" destId="{E8908646-1449-4388-A2E0-192E53072CC5}" srcOrd="3" destOrd="0" parTransId="{94A535E6-9175-4F7B-AD7B-6EFAD1161F65}" sibTransId="{C121DE50-31DC-4415-95BE-CC704C2B4441}"/>
    <dgm:cxn modelId="{62696CA7-8555-4A8A-9989-9215067E8CB0}" type="presOf" srcId="{E8908646-1449-4388-A2E0-192E53072CC5}" destId="{E6131A3F-3365-4F00-98BF-2D9427FFE757}" srcOrd="0" destOrd="0" presId="urn:microsoft.com/office/officeart/2005/8/layout/StepDownProcess"/>
    <dgm:cxn modelId="{9582483B-0A4D-45F0-94DB-6E0C4086C069}" srcId="{9AD7B0F0-9FDD-4D51-85CC-CF302C2AF06E}" destId="{56ED11C7-422B-4AE2-AE8F-F4A4B81D35BB}" srcOrd="4" destOrd="0" parTransId="{C4A2CB7D-20A5-4E0A-A73B-1FFBEEE26291}" sibTransId="{8D688A47-B442-4EC7-8DC8-7A157799D65B}"/>
    <dgm:cxn modelId="{1822151E-D3E2-4CE4-8655-24C17A000FA2}" type="presOf" srcId="{9AD7B0F0-9FDD-4D51-85CC-CF302C2AF06E}" destId="{DEFFE949-9B44-4751-B059-F97207DEF65F}" srcOrd="0" destOrd="0" presId="urn:microsoft.com/office/officeart/2005/8/layout/StepDownProcess"/>
    <dgm:cxn modelId="{8EB0D363-00E1-41C0-9DF1-F42B56B4A358}" type="presOf" srcId="{D61FB639-974B-4C3F-A412-8774768BBAEC}" destId="{DE79D85C-2E97-4BA7-ABCD-74DF24CB1FA0}" srcOrd="0" destOrd="0" presId="urn:microsoft.com/office/officeart/2005/8/layout/StepDownProcess"/>
    <dgm:cxn modelId="{9C1F9AF8-D32C-4882-B4C8-4090F91A8008}" type="presOf" srcId="{715C62C9-AAB6-414E-978C-7CEE02A9B523}" destId="{C9369B4B-8AC9-4D05-82B2-73573F36E5DC}" srcOrd="0" destOrd="0" presId="urn:microsoft.com/office/officeart/2005/8/layout/StepDownProcess"/>
    <dgm:cxn modelId="{262EB218-E237-4361-844A-6FBB67082EFA}" type="presOf" srcId="{56ED11C7-422B-4AE2-AE8F-F4A4B81D35BB}" destId="{19AEDABB-D177-47C2-873E-3883C6A45250}" srcOrd="0" destOrd="0" presId="urn:microsoft.com/office/officeart/2005/8/layout/StepDownProcess"/>
    <dgm:cxn modelId="{69A7DFAA-687C-4430-8487-FC414ABD9132}" type="presOf" srcId="{C3AADBFE-AE7A-492F-90FF-63B94291F8D1}" destId="{0022FF97-350C-43A8-9FEB-8E40E3419676}" srcOrd="0" destOrd="0" presId="urn:microsoft.com/office/officeart/2005/8/layout/StepDownProcess"/>
    <dgm:cxn modelId="{802490D0-6759-446B-8FF7-7591186DAA66}" srcId="{9AD7B0F0-9FDD-4D51-85CC-CF302C2AF06E}" destId="{76ED3AD3-DEEA-4A8E-8B0E-3342B574C662}" srcOrd="5" destOrd="0" parTransId="{FAC8ABEE-41F2-4864-A368-D3F0163DE251}" sibTransId="{E66323EB-CFA3-4A15-9ABC-C532AA55EACE}"/>
    <dgm:cxn modelId="{00109AC2-0F53-4773-973A-39BAF30ED04B}" srcId="{9AD7B0F0-9FDD-4D51-85CC-CF302C2AF06E}" destId="{715C62C9-AAB6-414E-978C-7CEE02A9B523}" srcOrd="1" destOrd="0" parTransId="{F3084C86-8575-4FB6-A2A8-887BE67BD975}" sibTransId="{1BC6EDDB-78A7-47B6-ABAF-DD9219038897}"/>
    <dgm:cxn modelId="{7F03C795-F107-48F4-961A-88E1A4FC887A}" srcId="{9AD7B0F0-9FDD-4D51-85CC-CF302C2AF06E}" destId="{C3AADBFE-AE7A-492F-90FF-63B94291F8D1}" srcOrd="2" destOrd="0" parTransId="{0EEB300C-AFC0-4269-969D-86EA6C808FC6}" sibTransId="{2B3E9442-63DA-4A1C-9B06-4052019999D4}"/>
    <dgm:cxn modelId="{99DCBFA2-D583-4A05-9FE8-E96FA65A6DE4}" srcId="{9AD7B0F0-9FDD-4D51-85CC-CF302C2AF06E}" destId="{D61FB639-974B-4C3F-A412-8774768BBAEC}" srcOrd="0" destOrd="0" parTransId="{0A206686-2CFF-4492-844E-F13E9E4736F1}" sibTransId="{7621AF6C-B918-4DA7-BC95-FABF9E8D4C38}"/>
    <dgm:cxn modelId="{8DEAB11C-6FBE-4630-90A8-5A0A26661A4A}" type="presOf" srcId="{76ED3AD3-DEEA-4A8E-8B0E-3342B574C662}" destId="{02E004D0-CF7F-4C59-8E32-BE68536AE3D3}" srcOrd="0" destOrd="0" presId="urn:microsoft.com/office/officeart/2005/8/layout/StepDownProcess"/>
    <dgm:cxn modelId="{1CE69048-9B3E-48A4-A935-F6ED62C6816E}" type="presParOf" srcId="{DEFFE949-9B44-4751-B059-F97207DEF65F}" destId="{8C33ADE2-33DE-4A62-A887-71BA1E04C698}" srcOrd="0" destOrd="0" presId="urn:microsoft.com/office/officeart/2005/8/layout/StepDownProcess"/>
    <dgm:cxn modelId="{E88AFB09-3D55-455C-AC77-1BB29F475DBF}" type="presParOf" srcId="{8C33ADE2-33DE-4A62-A887-71BA1E04C698}" destId="{1831D64E-8DBD-4CCE-B534-F8D8B7CDB29A}" srcOrd="0" destOrd="0" presId="urn:microsoft.com/office/officeart/2005/8/layout/StepDownProcess"/>
    <dgm:cxn modelId="{720383B8-1BCD-4027-AADC-7AE5382EB16E}" type="presParOf" srcId="{8C33ADE2-33DE-4A62-A887-71BA1E04C698}" destId="{DE79D85C-2E97-4BA7-ABCD-74DF24CB1FA0}" srcOrd="1" destOrd="0" presId="urn:microsoft.com/office/officeart/2005/8/layout/StepDownProcess"/>
    <dgm:cxn modelId="{762E5F8F-A62D-466E-B5EE-5773FD9ADFF4}" type="presParOf" srcId="{8C33ADE2-33DE-4A62-A887-71BA1E04C698}" destId="{8ED26771-B53A-45ED-984B-62C915228D19}" srcOrd="2" destOrd="0" presId="urn:microsoft.com/office/officeart/2005/8/layout/StepDownProcess"/>
    <dgm:cxn modelId="{0DEC1F48-2E07-4AA8-B1D9-FA022765A645}" type="presParOf" srcId="{DEFFE949-9B44-4751-B059-F97207DEF65F}" destId="{AD720C11-3F10-4671-A377-0146C8A57608}" srcOrd="1" destOrd="0" presId="urn:microsoft.com/office/officeart/2005/8/layout/StepDownProcess"/>
    <dgm:cxn modelId="{27715AF5-458D-4945-9288-B19B7220E907}" type="presParOf" srcId="{DEFFE949-9B44-4751-B059-F97207DEF65F}" destId="{943D0809-A380-44E4-8CDB-2094F4F9FBB2}" srcOrd="2" destOrd="0" presId="urn:microsoft.com/office/officeart/2005/8/layout/StepDownProcess"/>
    <dgm:cxn modelId="{ED06E560-F011-4065-AEAE-6FA72825CFD3}" type="presParOf" srcId="{943D0809-A380-44E4-8CDB-2094F4F9FBB2}" destId="{1D34D96B-725C-4DDA-A0C0-5FC2302813F1}" srcOrd="0" destOrd="0" presId="urn:microsoft.com/office/officeart/2005/8/layout/StepDownProcess"/>
    <dgm:cxn modelId="{B98D1D0B-4BA5-48DA-9ED5-C6A773512F0B}" type="presParOf" srcId="{943D0809-A380-44E4-8CDB-2094F4F9FBB2}" destId="{C9369B4B-8AC9-4D05-82B2-73573F36E5DC}" srcOrd="1" destOrd="0" presId="urn:microsoft.com/office/officeart/2005/8/layout/StepDownProcess"/>
    <dgm:cxn modelId="{580CF44F-0551-4F6F-A442-61B1B6679121}" type="presParOf" srcId="{943D0809-A380-44E4-8CDB-2094F4F9FBB2}" destId="{9628AAB8-70E3-4315-A67F-479E6EA147EC}" srcOrd="2" destOrd="0" presId="urn:microsoft.com/office/officeart/2005/8/layout/StepDownProcess"/>
    <dgm:cxn modelId="{2F23A5F3-7A6F-4B51-97C3-A2C00D4A687F}" type="presParOf" srcId="{DEFFE949-9B44-4751-B059-F97207DEF65F}" destId="{1F42B81A-57A5-41B7-B67D-CCC7F3CB4AC6}" srcOrd="3" destOrd="0" presId="urn:microsoft.com/office/officeart/2005/8/layout/StepDownProcess"/>
    <dgm:cxn modelId="{90015550-8966-4D18-9DEC-5F187A0685EC}" type="presParOf" srcId="{DEFFE949-9B44-4751-B059-F97207DEF65F}" destId="{D5B02A6B-4E35-4051-B9A4-46797601FAC3}" srcOrd="4" destOrd="0" presId="urn:microsoft.com/office/officeart/2005/8/layout/StepDownProcess"/>
    <dgm:cxn modelId="{25579FC8-5289-4092-A332-6377840836E7}" type="presParOf" srcId="{D5B02A6B-4E35-4051-B9A4-46797601FAC3}" destId="{BF60F33F-F880-47F3-9935-2CE21867E3D8}" srcOrd="0" destOrd="0" presId="urn:microsoft.com/office/officeart/2005/8/layout/StepDownProcess"/>
    <dgm:cxn modelId="{E6607BA9-A823-494A-B8E7-54F888E12234}" type="presParOf" srcId="{D5B02A6B-4E35-4051-B9A4-46797601FAC3}" destId="{0022FF97-350C-43A8-9FEB-8E40E3419676}" srcOrd="1" destOrd="0" presId="urn:microsoft.com/office/officeart/2005/8/layout/StepDownProcess"/>
    <dgm:cxn modelId="{067CB286-F888-4F47-BB8A-527E4883D701}" type="presParOf" srcId="{D5B02A6B-4E35-4051-B9A4-46797601FAC3}" destId="{83667BA5-905A-4435-B060-7491754EE99D}" srcOrd="2" destOrd="0" presId="urn:microsoft.com/office/officeart/2005/8/layout/StepDownProcess"/>
    <dgm:cxn modelId="{E2718348-53E6-4941-8F2E-863A7AD22569}" type="presParOf" srcId="{DEFFE949-9B44-4751-B059-F97207DEF65F}" destId="{484A78A7-E44E-4331-89B9-8306067E18C2}" srcOrd="5" destOrd="0" presId="urn:microsoft.com/office/officeart/2005/8/layout/StepDownProcess"/>
    <dgm:cxn modelId="{CA74C2F7-E3A1-41DE-859A-DE0345A3B8DE}" type="presParOf" srcId="{DEFFE949-9B44-4751-B059-F97207DEF65F}" destId="{6B4158A3-3B20-494A-9C91-CA48D6EC965E}" srcOrd="6" destOrd="0" presId="urn:microsoft.com/office/officeart/2005/8/layout/StepDownProcess"/>
    <dgm:cxn modelId="{3665D994-C19E-48D4-8036-B92655AA88B8}" type="presParOf" srcId="{6B4158A3-3B20-494A-9C91-CA48D6EC965E}" destId="{E3D1C38E-CBDD-4E61-A9EE-1D09EE5B7412}" srcOrd="0" destOrd="0" presId="urn:microsoft.com/office/officeart/2005/8/layout/StepDownProcess"/>
    <dgm:cxn modelId="{5F2797E3-7F47-4A65-BC0A-12BB2358C4E8}" type="presParOf" srcId="{6B4158A3-3B20-494A-9C91-CA48D6EC965E}" destId="{E6131A3F-3365-4F00-98BF-2D9427FFE757}" srcOrd="1" destOrd="0" presId="urn:microsoft.com/office/officeart/2005/8/layout/StepDownProcess"/>
    <dgm:cxn modelId="{F3D206EB-DA94-4E4A-B47C-FBC698A96FF8}" type="presParOf" srcId="{6B4158A3-3B20-494A-9C91-CA48D6EC965E}" destId="{13FC63EF-8803-4317-8E0F-37894DAC52C2}" srcOrd="2" destOrd="0" presId="urn:microsoft.com/office/officeart/2005/8/layout/StepDownProcess"/>
    <dgm:cxn modelId="{49377729-838E-4C0D-A9C8-C67F14AA655C}" type="presParOf" srcId="{DEFFE949-9B44-4751-B059-F97207DEF65F}" destId="{3A0F6CE8-8358-458A-B832-636FFF0BC1B3}" srcOrd="7" destOrd="0" presId="urn:microsoft.com/office/officeart/2005/8/layout/StepDownProcess"/>
    <dgm:cxn modelId="{3EF9943E-7834-4492-A0C8-E84AFFBF7CFD}" type="presParOf" srcId="{DEFFE949-9B44-4751-B059-F97207DEF65F}" destId="{CC4FEF1D-B196-4E0E-8668-B251FBE4FFA7}" srcOrd="8" destOrd="0" presId="urn:microsoft.com/office/officeart/2005/8/layout/StepDownProcess"/>
    <dgm:cxn modelId="{A22774BE-7863-4834-9829-293FAD564634}" type="presParOf" srcId="{CC4FEF1D-B196-4E0E-8668-B251FBE4FFA7}" destId="{3946110B-C209-4A41-9F2F-896F5F5307BA}" srcOrd="0" destOrd="0" presId="urn:microsoft.com/office/officeart/2005/8/layout/StepDownProcess"/>
    <dgm:cxn modelId="{6FD22554-A120-4CF6-9336-121E2A39542A}" type="presParOf" srcId="{CC4FEF1D-B196-4E0E-8668-B251FBE4FFA7}" destId="{19AEDABB-D177-47C2-873E-3883C6A45250}" srcOrd="1" destOrd="0" presId="urn:microsoft.com/office/officeart/2005/8/layout/StepDownProcess"/>
    <dgm:cxn modelId="{4BEDF745-BA9C-4DE0-AF07-11307C054120}" type="presParOf" srcId="{CC4FEF1D-B196-4E0E-8668-B251FBE4FFA7}" destId="{EF3A51F8-C11F-4B12-8AF9-D6E1C41021B3}" srcOrd="2" destOrd="0" presId="urn:microsoft.com/office/officeart/2005/8/layout/StepDownProcess"/>
    <dgm:cxn modelId="{6A4F8325-7734-4ACE-ACE3-BDFAB45B753B}" type="presParOf" srcId="{DEFFE949-9B44-4751-B059-F97207DEF65F}" destId="{3027CD61-9E41-4561-91DD-D52A9929F513}" srcOrd="9" destOrd="0" presId="urn:microsoft.com/office/officeart/2005/8/layout/StepDownProcess"/>
    <dgm:cxn modelId="{15C83CF1-EF38-4796-9455-5C80C382DCEB}" type="presParOf" srcId="{DEFFE949-9B44-4751-B059-F97207DEF65F}" destId="{CC446273-8158-48D4-A532-ECE7C38A82B7}" srcOrd="10" destOrd="0" presId="urn:microsoft.com/office/officeart/2005/8/layout/StepDownProcess"/>
    <dgm:cxn modelId="{DAF6F002-A421-4E3C-9ED7-00A7F606E2D6}" type="presParOf" srcId="{CC446273-8158-48D4-A532-ECE7C38A82B7}" destId="{02E004D0-CF7F-4C59-8E32-BE68536AE3D3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AD7B0F0-9FDD-4D51-85CC-CF302C2AF06E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D61FB639-974B-4C3F-A412-8774768BBAEC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Prepare projects’ requirements in principle</a:t>
          </a:r>
          <a:endParaRPr lang="bg-BG" dirty="0"/>
        </a:p>
      </dgm:t>
    </dgm:pt>
    <dgm:pt modelId="{0A206686-2CFF-4492-844E-F13E9E4736F1}" type="parTrans" cxnId="{99DCBFA2-D583-4A05-9FE8-E96FA65A6DE4}">
      <dgm:prSet/>
      <dgm:spPr/>
      <dgm:t>
        <a:bodyPr/>
        <a:lstStyle/>
        <a:p>
          <a:endParaRPr lang="bg-BG"/>
        </a:p>
      </dgm:t>
    </dgm:pt>
    <dgm:pt modelId="{7621AF6C-B918-4DA7-BC95-FABF9E8D4C38}" type="sibTrans" cxnId="{99DCBFA2-D583-4A05-9FE8-E96FA65A6DE4}">
      <dgm:prSet/>
      <dgm:spPr/>
      <dgm:t>
        <a:bodyPr/>
        <a:lstStyle/>
        <a:p>
          <a:endParaRPr lang="bg-BG"/>
        </a:p>
      </dgm:t>
    </dgm:pt>
    <dgm:pt modelId="{715C62C9-AAB6-414E-978C-7CEE02A9B523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Form collaborative working groups</a:t>
          </a:r>
          <a:endParaRPr lang="bg-BG" dirty="0"/>
        </a:p>
      </dgm:t>
    </dgm:pt>
    <dgm:pt modelId="{F3084C86-8575-4FB6-A2A8-887BE67BD975}" type="parTrans" cxnId="{00109AC2-0F53-4773-973A-39BAF30ED04B}">
      <dgm:prSet/>
      <dgm:spPr/>
      <dgm:t>
        <a:bodyPr/>
        <a:lstStyle/>
        <a:p>
          <a:endParaRPr lang="bg-BG"/>
        </a:p>
      </dgm:t>
    </dgm:pt>
    <dgm:pt modelId="{1BC6EDDB-78A7-47B6-ABAF-DD9219038897}" type="sibTrans" cxnId="{00109AC2-0F53-4773-973A-39BAF30ED04B}">
      <dgm:prSet/>
      <dgm:spPr/>
      <dgm:t>
        <a:bodyPr/>
        <a:lstStyle/>
        <a:p>
          <a:endParaRPr lang="bg-BG"/>
        </a:p>
      </dgm:t>
    </dgm:pt>
    <dgm:pt modelId="{C3AADBFE-AE7A-492F-90FF-63B94291F8D1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Teams makes proposals for projects by themselves</a:t>
          </a:r>
          <a:endParaRPr lang="bg-BG" dirty="0"/>
        </a:p>
      </dgm:t>
    </dgm:pt>
    <dgm:pt modelId="{0EEB300C-AFC0-4269-969D-86EA6C808FC6}" type="parTrans" cxnId="{7F03C795-F107-48F4-961A-88E1A4FC887A}">
      <dgm:prSet/>
      <dgm:spPr/>
      <dgm:t>
        <a:bodyPr/>
        <a:lstStyle/>
        <a:p>
          <a:endParaRPr lang="bg-BG"/>
        </a:p>
      </dgm:t>
    </dgm:pt>
    <dgm:pt modelId="{2B3E9442-63DA-4A1C-9B06-4052019999D4}" type="sibTrans" cxnId="{7F03C795-F107-48F4-961A-88E1A4FC887A}">
      <dgm:prSet/>
      <dgm:spPr/>
      <dgm:t>
        <a:bodyPr/>
        <a:lstStyle/>
        <a:p>
          <a:endParaRPr lang="bg-BG"/>
        </a:p>
      </dgm:t>
    </dgm:pt>
    <dgm:pt modelId="{E8908646-1449-4388-A2E0-192E53072CC5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Teachers makes projects proposals for “non creative teams”</a:t>
          </a:r>
          <a:endParaRPr lang="bg-BG" dirty="0"/>
        </a:p>
      </dgm:t>
    </dgm:pt>
    <dgm:pt modelId="{94A535E6-9175-4F7B-AD7B-6EFAD1161F65}" type="parTrans" cxnId="{C0A1EB1D-A712-4CB5-8100-A75DA46984B7}">
      <dgm:prSet/>
      <dgm:spPr/>
      <dgm:t>
        <a:bodyPr/>
        <a:lstStyle/>
        <a:p>
          <a:endParaRPr lang="bg-BG"/>
        </a:p>
      </dgm:t>
    </dgm:pt>
    <dgm:pt modelId="{C121DE50-31DC-4415-95BE-CC704C2B4441}" type="sibTrans" cxnId="{C0A1EB1D-A712-4CB5-8100-A75DA46984B7}">
      <dgm:prSet/>
      <dgm:spPr/>
      <dgm:t>
        <a:bodyPr/>
        <a:lstStyle/>
        <a:p>
          <a:endParaRPr lang="bg-BG"/>
        </a:p>
      </dgm:t>
    </dgm:pt>
    <dgm:pt modelId="{56ED11C7-422B-4AE2-AE8F-F4A4B81D35BB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Consultations</a:t>
          </a:r>
          <a:endParaRPr lang="bg-BG" dirty="0"/>
        </a:p>
      </dgm:t>
    </dgm:pt>
    <dgm:pt modelId="{C4A2CB7D-20A5-4E0A-A73B-1FFBEEE26291}" type="parTrans" cxnId="{9582483B-0A4D-45F0-94DB-6E0C4086C069}">
      <dgm:prSet/>
      <dgm:spPr/>
      <dgm:t>
        <a:bodyPr/>
        <a:lstStyle/>
        <a:p>
          <a:endParaRPr lang="bg-BG"/>
        </a:p>
      </dgm:t>
    </dgm:pt>
    <dgm:pt modelId="{8D688A47-B442-4EC7-8DC8-7A157799D65B}" type="sibTrans" cxnId="{9582483B-0A4D-45F0-94DB-6E0C4086C069}">
      <dgm:prSet/>
      <dgm:spPr/>
      <dgm:t>
        <a:bodyPr/>
        <a:lstStyle/>
        <a:p>
          <a:endParaRPr lang="bg-BG"/>
        </a:p>
      </dgm:t>
    </dgm:pt>
    <dgm:pt modelId="{76ED3AD3-DEEA-4A8E-8B0E-3342B574C662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Final product presented for all teams</a:t>
          </a:r>
          <a:endParaRPr lang="bg-BG" dirty="0"/>
        </a:p>
      </dgm:t>
    </dgm:pt>
    <dgm:pt modelId="{FAC8ABEE-41F2-4864-A368-D3F0163DE251}" type="parTrans" cxnId="{802490D0-6759-446B-8FF7-7591186DAA66}">
      <dgm:prSet/>
      <dgm:spPr/>
      <dgm:t>
        <a:bodyPr/>
        <a:lstStyle/>
        <a:p>
          <a:endParaRPr lang="bg-BG"/>
        </a:p>
      </dgm:t>
    </dgm:pt>
    <dgm:pt modelId="{E66323EB-CFA3-4A15-9ABC-C532AA55EACE}" type="sibTrans" cxnId="{802490D0-6759-446B-8FF7-7591186DAA66}">
      <dgm:prSet/>
      <dgm:spPr/>
      <dgm:t>
        <a:bodyPr/>
        <a:lstStyle/>
        <a:p>
          <a:endParaRPr lang="bg-BG"/>
        </a:p>
      </dgm:t>
    </dgm:pt>
    <dgm:pt modelId="{DEFFE949-9B44-4751-B059-F97207DEF65F}" type="pres">
      <dgm:prSet presAssocID="{9AD7B0F0-9FDD-4D51-85CC-CF302C2AF06E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bg-BG"/>
        </a:p>
      </dgm:t>
    </dgm:pt>
    <dgm:pt modelId="{8C33ADE2-33DE-4A62-A887-71BA1E04C698}" type="pres">
      <dgm:prSet presAssocID="{D61FB639-974B-4C3F-A412-8774768BBAEC}" presName="composite" presStyleCnt="0"/>
      <dgm:spPr/>
    </dgm:pt>
    <dgm:pt modelId="{1831D64E-8DBD-4CCE-B534-F8D8B7CDB29A}" type="pres">
      <dgm:prSet presAssocID="{D61FB639-974B-4C3F-A412-8774768BBAEC}" presName="bentUpArrow1" presStyleLbl="alignImgPlace1" presStyleIdx="0" presStyleCnt="5"/>
      <dgm:spPr/>
    </dgm:pt>
    <dgm:pt modelId="{DE79D85C-2E97-4BA7-ABCD-74DF24CB1FA0}" type="pres">
      <dgm:prSet presAssocID="{D61FB639-974B-4C3F-A412-8774768BBAEC}" presName="ParentText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8ED26771-B53A-45ED-984B-62C915228D19}" type="pres">
      <dgm:prSet presAssocID="{D61FB639-974B-4C3F-A412-8774768BBAEC}" presName="Child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AD720C11-3F10-4671-A377-0146C8A57608}" type="pres">
      <dgm:prSet presAssocID="{7621AF6C-B918-4DA7-BC95-FABF9E8D4C38}" presName="sibTrans" presStyleCnt="0"/>
      <dgm:spPr/>
    </dgm:pt>
    <dgm:pt modelId="{943D0809-A380-44E4-8CDB-2094F4F9FBB2}" type="pres">
      <dgm:prSet presAssocID="{715C62C9-AAB6-414E-978C-7CEE02A9B523}" presName="composite" presStyleCnt="0"/>
      <dgm:spPr/>
    </dgm:pt>
    <dgm:pt modelId="{1D34D96B-725C-4DDA-A0C0-5FC2302813F1}" type="pres">
      <dgm:prSet presAssocID="{715C62C9-AAB6-414E-978C-7CEE02A9B523}" presName="bentUpArrow1" presStyleLbl="alignImgPlace1" presStyleIdx="1" presStyleCnt="5"/>
      <dgm:spPr/>
    </dgm:pt>
    <dgm:pt modelId="{C9369B4B-8AC9-4D05-82B2-73573F36E5DC}" type="pres">
      <dgm:prSet presAssocID="{715C62C9-AAB6-414E-978C-7CEE02A9B523}" presName="ParentText" presStyleLbl="node1" presStyleIdx="1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9628AAB8-70E3-4315-A67F-479E6EA147EC}" type="pres">
      <dgm:prSet presAssocID="{715C62C9-AAB6-414E-978C-7CEE02A9B523}" presName="Child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1F42B81A-57A5-41B7-B67D-CCC7F3CB4AC6}" type="pres">
      <dgm:prSet presAssocID="{1BC6EDDB-78A7-47B6-ABAF-DD9219038897}" presName="sibTrans" presStyleCnt="0"/>
      <dgm:spPr/>
    </dgm:pt>
    <dgm:pt modelId="{D5B02A6B-4E35-4051-B9A4-46797601FAC3}" type="pres">
      <dgm:prSet presAssocID="{C3AADBFE-AE7A-492F-90FF-63B94291F8D1}" presName="composite" presStyleCnt="0"/>
      <dgm:spPr/>
    </dgm:pt>
    <dgm:pt modelId="{BF60F33F-F880-47F3-9935-2CE21867E3D8}" type="pres">
      <dgm:prSet presAssocID="{C3AADBFE-AE7A-492F-90FF-63B94291F8D1}" presName="bentUpArrow1" presStyleLbl="alignImgPlace1" presStyleIdx="2" presStyleCnt="5"/>
      <dgm:spPr/>
    </dgm:pt>
    <dgm:pt modelId="{0022FF97-350C-43A8-9FEB-8E40E3419676}" type="pres">
      <dgm:prSet presAssocID="{C3AADBFE-AE7A-492F-90FF-63B94291F8D1}" presName="ParentText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83667BA5-905A-4435-B060-7491754EE99D}" type="pres">
      <dgm:prSet presAssocID="{C3AADBFE-AE7A-492F-90FF-63B94291F8D1}" presName="Child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484A78A7-E44E-4331-89B9-8306067E18C2}" type="pres">
      <dgm:prSet presAssocID="{2B3E9442-63DA-4A1C-9B06-4052019999D4}" presName="sibTrans" presStyleCnt="0"/>
      <dgm:spPr/>
    </dgm:pt>
    <dgm:pt modelId="{6B4158A3-3B20-494A-9C91-CA48D6EC965E}" type="pres">
      <dgm:prSet presAssocID="{E8908646-1449-4388-A2E0-192E53072CC5}" presName="composite" presStyleCnt="0"/>
      <dgm:spPr/>
    </dgm:pt>
    <dgm:pt modelId="{E3D1C38E-CBDD-4E61-A9EE-1D09EE5B7412}" type="pres">
      <dgm:prSet presAssocID="{E8908646-1449-4388-A2E0-192E53072CC5}" presName="bentUpArrow1" presStyleLbl="alignImgPlace1" presStyleIdx="3" presStyleCnt="5"/>
      <dgm:spPr/>
    </dgm:pt>
    <dgm:pt modelId="{E6131A3F-3365-4F00-98BF-2D9427FFE757}" type="pres">
      <dgm:prSet presAssocID="{E8908646-1449-4388-A2E0-192E53072CC5}" presName="ParentText" presStyleLbl="node1" presStyleIdx="3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13FC63EF-8803-4317-8E0F-37894DAC52C2}" type="pres">
      <dgm:prSet presAssocID="{E8908646-1449-4388-A2E0-192E53072CC5}" presName="Child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3A0F6CE8-8358-458A-B832-636FFF0BC1B3}" type="pres">
      <dgm:prSet presAssocID="{C121DE50-31DC-4415-95BE-CC704C2B4441}" presName="sibTrans" presStyleCnt="0"/>
      <dgm:spPr/>
    </dgm:pt>
    <dgm:pt modelId="{CC4FEF1D-B196-4E0E-8668-B251FBE4FFA7}" type="pres">
      <dgm:prSet presAssocID="{56ED11C7-422B-4AE2-AE8F-F4A4B81D35BB}" presName="composite" presStyleCnt="0"/>
      <dgm:spPr/>
    </dgm:pt>
    <dgm:pt modelId="{3946110B-C209-4A41-9F2F-896F5F5307BA}" type="pres">
      <dgm:prSet presAssocID="{56ED11C7-422B-4AE2-AE8F-F4A4B81D35BB}" presName="bentUpArrow1" presStyleLbl="alignImgPlace1" presStyleIdx="4" presStyleCnt="5"/>
      <dgm:spPr/>
    </dgm:pt>
    <dgm:pt modelId="{19AEDABB-D177-47C2-873E-3883C6A45250}" type="pres">
      <dgm:prSet presAssocID="{56ED11C7-422B-4AE2-AE8F-F4A4B81D35BB}" presName="ParentText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EF3A51F8-C11F-4B12-8AF9-D6E1C41021B3}" type="pres">
      <dgm:prSet presAssocID="{56ED11C7-422B-4AE2-AE8F-F4A4B81D35BB}" presName="ChildText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3027CD61-9E41-4561-91DD-D52A9929F513}" type="pres">
      <dgm:prSet presAssocID="{8D688A47-B442-4EC7-8DC8-7A157799D65B}" presName="sibTrans" presStyleCnt="0"/>
      <dgm:spPr/>
    </dgm:pt>
    <dgm:pt modelId="{CC446273-8158-48D4-A532-ECE7C38A82B7}" type="pres">
      <dgm:prSet presAssocID="{76ED3AD3-DEEA-4A8E-8B0E-3342B574C662}" presName="composite" presStyleCnt="0"/>
      <dgm:spPr/>
    </dgm:pt>
    <dgm:pt modelId="{02E004D0-CF7F-4C59-8E32-BE68536AE3D3}" type="pres">
      <dgm:prSet presAssocID="{76ED3AD3-DEEA-4A8E-8B0E-3342B574C662}" presName="ParentText" presStyleLbl="node1" presStyleIdx="5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C0A1EB1D-A712-4CB5-8100-A75DA46984B7}" srcId="{9AD7B0F0-9FDD-4D51-85CC-CF302C2AF06E}" destId="{E8908646-1449-4388-A2E0-192E53072CC5}" srcOrd="3" destOrd="0" parTransId="{94A535E6-9175-4F7B-AD7B-6EFAD1161F65}" sibTransId="{C121DE50-31DC-4415-95BE-CC704C2B4441}"/>
    <dgm:cxn modelId="{A43FD0BA-8220-4231-9F9B-702303031FC3}" type="presOf" srcId="{C3AADBFE-AE7A-492F-90FF-63B94291F8D1}" destId="{0022FF97-350C-43A8-9FEB-8E40E3419676}" srcOrd="0" destOrd="0" presId="urn:microsoft.com/office/officeart/2005/8/layout/StepDownProcess"/>
    <dgm:cxn modelId="{2BDFE787-BBB0-43AA-B06F-989EE063781E}" type="presOf" srcId="{715C62C9-AAB6-414E-978C-7CEE02A9B523}" destId="{C9369B4B-8AC9-4D05-82B2-73573F36E5DC}" srcOrd="0" destOrd="0" presId="urn:microsoft.com/office/officeart/2005/8/layout/StepDownProcess"/>
    <dgm:cxn modelId="{FD1DFE6A-E5EC-4DE4-9F83-A8ABCF331A52}" type="presOf" srcId="{E8908646-1449-4388-A2E0-192E53072CC5}" destId="{E6131A3F-3365-4F00-98BF-2D9427FFE757}" srcOrd="0" destOrd="0" presId="urn:microsoft.com/office/officeart/2005/8/layout/StepDownProcess"/>
    <dgm:cxn modelId="{7FFDEF41-967C-4BB2-B5BC-B2D94F4580FD}" type="presOf" srcId="{76ED3AD3-DEEA-4A8E-8B0E-3342B574C662}" destId="{02E004D0-CF7F-4C59-8E32-BE68536AE3D3}" srcOrd="0" destOrd="0" presId="urn:microsoft.com/office/officeart/2005/8/layout/StepDownProcess"/>
    <dgm:cxn modelId="{70D60F7F-3DD5-4734-AEF3-151EAE034A44}" type="presOf" srcId="{9AD7B0F0-9FDD-4D51-85CC-CF302C2AF06E}" destId="{DEFFE949-9B44-4751-B059-F97207DEF65F}" srcOrd="0" destOrd="0" presId="urn:microsoft.com/office/officeart/2005/8/layout/StepDownProcess"/>
    <dgm:cxn modelId="{20CDBE03-32A9-4E52-A51F-A68152AB8257}" type="presOf" srcId="{56ED11C7-422B-4AE2-AE8F-F4A4B81D35BB}" destId="{19AEDABB-D177-47C2-873E-3883C6A45250}" srcOrd="0" destOrd="0" presId="urn:microsoft.com/office/officeart/2005/8/layout/StepDownProcess"/>
    <dgm:cxn modelId="{9582483B-0A4D-45F0-94DB-6E0C4086C069}" srcId="{9AD7B0F0-9FDD-4D51-85CC-CF302C2AF06E}" destId="{56ED11C7-422B-4AE2-AE8F-F4A4B81D35BB}" srcOrd="4" destOrd="0" parTransId="{C4A2CB7D-20A5-4E0A-A73B-1FFBEEE26291}" sibTransId="{8D688A47-B442-4EC7-8DC8-7A157799D65B}"/>
    <dgm:cxn modelId="{802490D0-6759-446B-8FF7-7591186DAA66}" srcId="{9AD7B0F0-9FDD-4D51-85CC-CF302C2AF06E}" destId="{76ED3AD3-DEEA-4A8E-8B0E-3342B574C662}" srcOrd="5" destOrd="0" parTransId="{FAC8ABEE-41F2-4864-A368-D3F0163DE251}" sibTransId="{E66323EB-CFA3-4A15-9ABC-C532AA55EACE}"/>
    <dgm:cxn modelId="{2ABD86E3-186B-444E-BB39-81A1063D6206}" type="presOf" srcId="{D61FB639-974B-4C3F-A412-8774768BBAEC}" destId="{DE79D85C-2E97-4BA7-ABCD-74DF24CB1FA0}" srcOrd="0" destOrd="0" presId="urn:microsoft.com/office/officeart/2005/8/layout/StepDownProcess"/>
    <dgm:cxn modelId="{00109AC2-0F53-4773-973A-39BAF30ED04B}" srcId="{9AD7B0F0-9FDD-4D51-85CC-CF302C2AF06E}" destId="{715C62C9-AAB6-414E-978C-7CEE02A9B523}" srcOrd="1" destOrd="0" parTransId="{F3084C86-8575-4FB6-A2A8-887BE67BD975}" sibTransId="{1BC6EDDB-78A7-47B6-ABAF-DD9219038897}"/>
    <dgm:cxn modelId="{7F03C795-F107-48F4-961A-88E1A4FC887A}" srcId="{9AD7B0F0-9FDD-4D51-85CC-CF302C2AF06E}" destId="{C3AADBFE-AE7A-492F-90FF-63B94291F8D1}" srcOrd="2" destOrd="0" parTransId="{0EEB300C-AFC0-4269-969D-86EA6C808FC6}" sibTransId="{2B3E9442-63DA-4A1C-9B06-4052019999D4}"/>
    <dgm:cxn modelId="{99DCBFA2-D583-4A05-9FE8-E96FA65A6DE4}" srcId="{9AD7B0F0-9FDD-4D51-85CC-CF302C2AF06E}" destId="{D61FB639-974B-4C3F-A412-8774768BBAEC}" srcOrd="0" destOrd="0" parTransId="{0A206686-2CFF-4492-844E-F13E9E4736F1}" sibTransId="{7621AF6C-B918-4DA7-BC95-FABF9E8D4C38}"/>
    <dgm:cxn modelId="{9155B7AE-9B04-4D6C-A627-E7D28F1052E3}" type="presParOf" srcId="{DEFFE949-9B44-4751-B059-F97207DEF65F}" destId="{8C33ADE2-33DE-4A62-A887-71BA1E04C698}" srcOrd="0" destOrd="0" presId="urn:microsoft.com/office/officeart/2005/8/layout/StepDownProcess"/>
    <dgm:cxn modelId="{7C3DA006-E961-4AA4-9214-B38E911DAD72}" type="presParOf" srcId="{8C33ADE2-33DE-4A62-A887-71BA1E04C698}" destId="{1831D64E-8DBD-4CCE-B534-F8D8B7CDB29A}" srcOrd="0" destOrd="0" presId="urn:microsoft.com/office/officeart/2005/8/layout/StepDownProcess"/>
    <dgm:cxn modelId="{FDE2E781-3736-4509-9D00-02C5F6BF46ED}" type="presParOf" srcId="{8C33ADE2-33DE-4A62-A887-71BA1E04C698}" destId="{DE79D85C-2E97-4BA7-ABCD-74DF24CB1FA0}" srcOrd="1" destOrd="0" presId="urn:microsoft.com/office/officeart/2005/8/layout/StepDownProcess"/>
    <dgm:cxn modelId="{3A0DD425-417D-48F0-A801-6557864F6591}" type="presParOf" srcId="{8C33ADE2-33DE-4A62-A887-71BA1E04C698}" destId="{8ED26771-B53A-45ED-984B-62C915228D19}" srcOrd="2" destOrd="0" presId="urn:microsoft.com/office/officeart/2005/8/layout/StepDownProcess"/>
    <dgm:cxn modelId="{8DBD048D-852E-41B3-BF04-F856EF829B77}" type="presParOf" srcId="{DEFFE949-9B44-4751-B059-F97207DEF65F}" destId="{AD720C11-3F10-4671-A377-0146C8A57608}" srcOrd="1" destOrd="0" presId="urn:microsoft.com/office/officeart/2005/8/layout/StepDownProcess"/>
    <dgm:cxn modelId="{DBB647A6-D793-49D1-AE91-B3C3BBB012D1}" type="presParOf" srcId="{DEFFE949-9B44-4751-B059-F97207DEF65F}" destId="{943D0809-A380-44E4-8CDB-2094F4F9FBB2}" srcOrd="2" destOrd="0" presId="urn:microsoft.com/office/officeart/2005/8/layout/StepDownProcess"/>
    <dgm:cxn modelId="{3EA20292-560E-4247-9738-26CC1113460A}" type="presParOf" srcId="{943D0809-A380-44E4-8CDB-2094F4F9FBB2}" destId="{1D34D96B-725C-4DDA-A0C0-5FC2302813F1}" srcOrd="0" destOrd="0" presId="urn:microsoft.com/office/officeart/2005/8/layout/StepDownProcess"/>
    <dgm:cxn modelId="{56F3C3F4-C0F0-4709-9CB7-68284BFADCD3}" type="presParOf" srcId="{943D0809-A380-44E4-8CDB-2094F4F9FBB2}" destId="{C9369B4B-8AC9-4D05-82B2-73573F36E5DC}" srcOrd="1" destOrd="0" presId="urn:microsoft.com/office/officeart/2005/8/layout/StepDownProcess"/>
    <dgm:cxn modelId="{68548BBA-0BE3-4CB1-A945-D2FAF0BF9201}" type="presParOf" srcId="{943D0809-A380-44E4-8CDB-2094F4F9FBB2}" destId="{9628AAB8-70E3-4315-A67F-479E6EA147EC}" srcOrd="2" destOrd="0" presId="urn:microsoft.com/office/officeart/2005/8/layout/StepDownProcess"/>
    <dgm:cxn modelId="{B432EAEA-2988-48B8-A789-E7FA86D119C3}" type="presParOf" srcId="{DEFFE949-9B44-4751-B059-F97207DEF65F}" destId="{1F42B81A-57A5-41B7-B67D-CCC7F3CB4AC6}" srcOrd="3" destOrd="0" presId="urn:microsoft.com/office/officeart/2005/8/layout/StepDownProcess"/>
    <dgm:cxn modelId="{60AAA808-9702-4744-8B1C-9E1B0F305811}" type="presParOf" srcId="{DEFFE949-9B44-4751-B059-F97207DEF65F}" destId="{D5B02A6B-4E35-4051-B9A4-46797601FAC3}" srcOrd="4" destOrd="0" presId="urn:microsoft.com/office/officeart/2005/8/layout/StepDownProcess"/>
    <dgm:cxn modelId="{5AD8357B-F172-4C66-82E6-EB6B81C9091B}" type="presParOf" srcId="{D5B02A6B-4E35-4051-B9A4-46797601FAC3}" destId="{BF60F33F-F880-47F3-9935-2CE21867E3D8}" srcOrd="0" destOrd="0" presId="urn:microsoft.com/office/officeart/2005/8/layout/StepDownProcess"/>
    <dgm:cxn modelId="{3DCB6E35-4AA8-460D-959F-56303D0EBE73}" type="presParOf" srcId="{D5B02A6B-4E35-4051-B9A4-46797601FAC3}" destId="{0022FF97-350C-43A8-9FEB-8E40E3419676}" srcOrd="1" destOrd="0" presId="urn:microsoft.com/office/officeart/2005/8/layout/StepDownProcess"/>
    <dgm:cxn modelId="{3EEAB81C-EB58-4637-A85E-B45DAA8B879D}" type="presParOf" srcId="{D5B02A6B-4E35-4051-B9A4-46797601FAC3}" destId="{83667BA5-905A-4435-B060-7491754EE99D}" srcOrd="2" destOrd="0" presId="urn:microsoft.com/office/officeart/2005/8/layout/StepDownProcess"/>
    <dgm:cxn modelId="{787823F4-B655-427F-862A-4DA7463E9824}" type="presParOf" srcId="{DEFFE949-9B44-4751-B059-F97207DEF65F}" destId="{484A78A7-E44E-4331-89B9-8306067E18C2}" srcOrd="5" destOrd="0" presId="urn:microsoft.com/office/officeart/2005/8/layout/StepDownProcess"/>
    <dgm:cxn modelId="{CB7E2BB6-7253-4B19-9092-81FB303965E2}" type="presParOf" srcId="{DEFFE949-9B44-4751-B059-F97207DEF65F}" destId="{6B4158A3-3B20-494A-9C91-CA48D6EC965E}" srcOrd="6" destOrd="0" presId="urn:microsoft.com/office/officeart/2005/8/layout/StepDownProcess"/>
    <dgm:cxn modelId="{39F0B571-364A-4F89-B9F7-E8CCC890DB10}" type="presParOf" srcId="{6B4158A3-3B20-494A-9C91-CA48D6EC965E}" destId="{E3D1C38E-CBDD-4E61-A9EE-1D09EE5B7412}" srcOrd="0" destOrd="0" presId="urn:microsoft.com/office/officeart/2005/8/layout/StepDownProcess"/>
    <dgm:cxn modelId="{48D6DC71-A0A4-44A4-963A-A29BF6D12EE2}" type="presParOf" srcId="{6B4158A3-3B20-494A-9C91-CA48D6EC965E}" destId="{E6131A3F-3365-4F00-98BF-2D9427FFE757}" srcOrd="1" destOrd="0" presId="urn:microsoft.com/office/officeart/2005/8/layout/StepDownProcess"/>
    <dgm:cxn modelId="{DA9F1C0A-F7CB-44E4-BBCE-A9698C210A25}" type="presParOf" srcId="{6B4158A3-3B20-494A-9C91-CA48D6EC965E}" destId="{13FC63EF-8803-4317-8E0F-37894DAC52C2}" srcOrd="2" destOrd="0" presId="urn:microsoft.com/office/officeart/2005/8/layout/StepDownProcess"/>
    <dgm:cxn modelId="{3CB73659-B3DE-4510-90E4-5CAA822D8E23}" type="presParOf" srcId="{DEFFE949-9B44-4751-B059-F97207DEF65F}" destId="{3A0F6CE8-8358-458A-B832-636FFF0BC1B3}" srcOrd="7" destOrd="0" presId="urn:microsoft.com/office/officeart/2005/8/layout/StepDownProcess"/>
    <dgm:cxn modelId="{35676C67-AF37-4EBA-9A41-CB8D7F12B5D6}" type="presParOf" srcId="{DEFFE949-9B44-4751-B059-F97207DEF65F}" destId="{CC4FEF1D-B196-4E0E-8668-B251FBE4FFA7}" srcOrd="8" destOrd="0" presId="urn:microsoft.com/office/officeart/2005/8/layout/StepDownProcess"/>
    <dgm:cxn modelId="{3B814C51-C927-4629-A1BC-D48D9759482C}" type="presParOf" srcId="{CC4FEF1D-B196-4E0E-8668-B251FBE4FFA7}" destId="{3946110B-C209-4A41-9F2F-896F5F5307BA}" srcOrd="0" destOrd="0" presId="urn:microsoft.com/office/officeart/2005/8/layout/StepDownProcess"/>
    <dgm:cxn modelId="{D70AFD0E-5FDB-4C0C-AB84-89E274A02FEC}" type="presParOf" srcId="{CC4FEF1D-B196-4E0E-8668-B251FBE4FFA7}" destId="{19AEDABB-D177-47C2-873E-3883C6A45250}" srcOrd="1" destOrd="0" presId="urn:microsoft.com/office/officeart/2005/8/layout/StepDownProcess"/>
    <dgm:cxn modelId="{289F00BE-C71C-40A4-81F7-BD64422B513E}" type="presParOf" srcId="{CC4FEF1D-B196-4E0E-8668-B251FBE4FFA7}" destId="{EF3A51F8-C11F-4B12-8AF9-D6E1C41021B3}" srcOrd="2" destOrd="0" presId="urn:microsoft.com/office/officeart/2005/8/layout/StepDownProcess"/>
    <dgm:cxn modelId="{88BAFE14-0092-4BA1-A908-E5607E3FCFE0}" type="presParOf" srcId="{DEFFE949-9B44-4751-B059-F97207DEF65F}" destId="{3027CD61-9E41-4561-91DD-D52A9929F513}" srcOrd="9" destOrd="0" presId="urn:microsoft.com/office/officeart/2005/8/layout/StepDownProcess"/>
    <dgm:cxn modelId="{B54EBCFC-8010-4F0F-BD55-302067523E4B}" type="presParOf" srcId="{DEFFE949-9B44-4751-B059-F97207DEF65F}" destId="{CC446273-8158-48D4-A532-ECE7C38A82B7}" srcOrd="10" destOrd="0" presId="urn:microsoft.com/office/officeart/2005/8/layout/StepDownProcess"/>
    <dgm:cxn modelId="{6A92131D-5E68-44E6-8E12-DDF785A808CE}" type="presParOf" srcId="{CC446273-8158-48D4-A532-ECE7C38A82B7}" destId="{02E004D0-CF7F-4C59-8E32-BE68536AE3D3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AD7B0F0-9FDD-4D51-85CC-CF302C2AF06E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D61FB639-974B-4C3F-A412-8774768BBAEC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Prepare projects’ requirements in principle</a:t>
          </a:r>
          <a:endParaRPr lang="bg-BG" dirty="0"/>
        </a:p>
      </dgm:t>
    </dgm:pt>
    <dgm:pt modelId="{0A206686-2CFF-4492-844E-F13E9E4736F1}" type="parTrans" cxnId="{99DCBFA2-D583-4A05-9FE8-E96FA65A6DE4}">
      <dgm:prSet/>
      <dgm:spPr/>
      <dgm:t>
        <a:bodyPr/>
        <a:lstStyle/>
        <a:p>
          <a:endParaRPr lang="bg-BG"/>
        </a:p>
      </dgm:t>
    </dgm:pt>
    <dgm:pt modelId="{7621AF6C-B918-4DA7-BC95-FABF9E8D4C38}" type="sibTrans" cxnId="{99DCBFA2-D583-4A05-9FE8-E96FA65A6DE4}">
      <dgm:prSet/>
      <dgm:spPr/>
      <dgm:t>
        <a:bodyPr/>
        <a:lstStyle/>
        <a:p>
          <a:endParaRPr lang="bg-BG"/>
        </a:p>
      </dgm:t>
    </dgm:pt>
    <dgm:pt modelId="{715C62C9-AAB6-414E-978C-7CEE02A9B523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Form collaborative working groups</a:t>
          </a:r>
          <a:endParaRPr lang="bg-BG" dirty="0"/>
        </a:p>
      </dgm:t>
    </dgm:pt>
    <dgm:pt modelId="{F3084C86-8575-4FB6-A2A8-887BE67BD975}" type="parTrans" cxnId="{00109AC2-0F53-4773-973A-39BAF30ED04B}">
      <dgm:prSet/>
      <dgm:spPr/>
      <dgm:t>
        <a:bodyPr/>
        <a:lstStyle/>
        <a:p>
          <a:endParaRPr lang="bg-BG"/>
        </a:p>
      </dgm:t>
    </dgm:pt>
    <dgm:pt modelId="{1BC6EDDB-78A7-47B6-ABAF-DD9219038897}" type="sibTrans" cxnId="{00109AC2-0F53-4773-973A-39BAF30ED04B}">
      <dgm:prSet/>
      <dgm:spPr/>
      <dgm:t>
        <a:bodyPr/>
        <a:lstStyle/>
        <a:p>
          <a:endParaRPr lang="bg-BG"/>
        </a:p>
      </dgm:t>
    </dgm:pt>
    <dgm:pt modelId="{C3AADBFE-AE7A-492F-90FF-63B94291F8D1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Teams makes proposals for projects by themselves</a:t>
          </a:r>
          <a:endParaRPr lang="bg-BG" dirty="0"/>
        </a:p>
      </dgm:t>
    </dgm:pt>
    <dgm:pt modelId="{0EEB300C-AFC0-4269-969D-86EA6C808FC6}" type="parTrans" cxnId="{7F03C795-F107-48F4-961A-88E1A4FC887A}">
      <dgm:prSet/>
      <dgm:spPr/>
      <dgm:t>
        <a:bodyPr/>
        <a:lstStyle/>
        <a:p>
          <a:endParaRPr lang="bg-BG"/>
        </a:p>
      </dgm:t>
    </dgm:pt>
    <dgm:pt modelId="{2B3E9442-63DA-4A1C-9B06-4052019999D4}" type="sibTrans" cxnId="{7F03C795-F107-48F4-961A-88E1A4FC887A}">
      <dgm:prSet/>
      <dgm:spPr/>
      <dgm:t>
        <a:bodyPr/>
        <a:lstStyle/>
        <a:p>
          <a:endParaRPr lang="bg-BG"/>
        </a:p>
      </dgm:t>
    </dgm:pt>
    <dgm:pt modelId="{E8908646-1449-4388-A2E0-192E53072CC5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Teachers makes projects proposals for “non creative teams”</a:t>
          </a:r>
          <a:endParaRPr lang="bg-BG" dirty="0"/>
        </a:p>
      </dgm:t>
    </dgm:pt>
    <dgm:pt modelId="{94A535E6-9175-4F7B-AD7B-6EFAD1161F65}" type="parTrans" cxnId="{C0A1EB1D-A712-4CB5-8100-A75DA46984B7}">
      <dgm:prSet/>
      <dgm:spPr/>
      <dgm:t>
        <a:bodyPr/>
        <a:lstStyle/>
        <a:p>
          <a:endParaRPr lang="bg-BG"/>
        </a:p>
      </dgm:t>
    </dgm:pt>
    <dgm:pt modelId="{C121DE50-31DC-4415-95BE-CC704C2B4441}" type="sibTrans" cxnId="{C0A1EB1D-A712-4CB5-8100-A75DA46984B7}">
      <dgm:prSet/>
      <dgm:spPr/>
      <dgm:t>
        <a:bodyPr/>
        <a:lstStyle/>
        <a:p>
          <a:endParaRPr lang="bg-BG"/>
        </a:p>
      </dgm:t>
    </dgm:pt>
    <dgm:pt modelId="{56ED11C7-422B-4AE2-AE8F-F4A4B81D35BB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Teacher consultations</a:t>
          </a:r>
          <a:endParaRPr lang="bg-BG" dirty="0"/>
        </a:p>
      </dgm:t>
    </dgm:pt>
    <dgm:pt modelId="{C4A2CB7D-20A5-4E0A-A73B-1FFBEEE26291}" type="parTrans" cxnId="{9582483B-0A4D-45F0-94DB-6E0C4086C069}">
      <dgm:prSet/>
      <dgm:spPr/>
      <dgm:t>
        <a:bodyPr/>
        <a:lstStyle/>
        <a:p>
          <a:endParaRPr lang="bg-BG"/>
        </a:p>
      </dgm:t>
    </dgm:pt>
    <dgm:pt modelId="{8D688A47-B442-4EC7-8DC8-7A157799D65B}" type="sibTrans" cxnId="{9582483B-0A4D-45F0-94DB-6E0C4086C069}">
      <dgm:prSet/>
      <dgm:spPr/>
      <dgm:t>
        <a:bodyPr/>
        <a:lstStyle/>
        <a:p>
          <a:endParaRPr lang="bg-BG"/>
        </a:p>
      </dgm:t>
    </dgm:pt>
    <dgm:pt modelId="{76ED3AD3-DEEA-4A8E-8B0E-3342B574C662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Final product presented for all teams</a:t>
          </a:r>
          <a:endParaRPr lang="bg-BG" dirty="0"/>
        </a:p>
      </dgm:t>
    </dgm:pt>
    <dgm:pt modelId="{FAC8ABEE-41F2-4864-A368-D3F0163DE251}" type="parTrans" cxnId="{802490D0-6759-446B-8FF7-7591186DAA66}">
      <dgm:prSet/>
      <dgm:spPr/>
      <dgm:t>
        <a:bodyPr/>
        <a:lstStyle/>
        <a:p>
          <a:endParaRPr lang="bg-BG"/>
        </a:p>
      </dgm:t>
    </dgm:pt>
    <dgm:pt modelId="{E66323EB-CFA3-4A15-9ABC-C532AA55EACE}" type="sibTrans" cxnId="{802490D0-6759-446B-8FF7-7591186DAA66}">
      <dgm:prSet/>
      <dgm:spPr/>
      <dgm:t>
        <a:bodyPr/>
        <a:lstStyle/>
        <a:p>
          <a:endParaRPr lang="bg-BG"/>
        </a:p>
      </dgm:t>
    </dgm:pt>
    <dgm:pt modelId="{DEFFE949-9B44-4751-B059-F97207DEF65F}" type="pres">
      <dgm:prSet presAssocID="{9AD7B0F0-9FDD-4D51-85CC-CF302C2AF06E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bg-BG"/>
        </a:p>
      </dgm:t>
    </dgm:pt>
    <dgm:pt modelId="{8C33ADE2-33DE-4A62-A887-71BA1E04C698}" type="pres">
      <dgm:prSet presAssocID="{D61FB639-974B-4C3F-A412-8774768BBAEC}" presName="composite" presStyleCnt="0"/>
      <dgm:spPr/>
    </dgm:pt>
    <dgm:pt modelId="{1831D64E-8DBD-4CCE-B534-F8D8B7CDB29A}" type="pres">
      <dgm:prSet presAssocID="{D61FB639-974B-4C3F-A412-8774768BBAEC}" presName="bentUpArrow1" presStyleLbl="alignImgPlace1" presStyleIdx="0" presStyleCnt="5"/>
      <dgm:spPr/>
    </dgm:pt>
    <dgm:pt modelId="{DE79D85C-2E97-4BA7-ABCD-74DF24CB1FA0}" type="pres">
      <dgm:prSet presAssocID="{D61FB639-974B-4C3F-A412-8774768BBAEC}" presName="ParentText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8ED26771-B53A-45ED-984B-62C915228D19}" type="pres">
      <dgm:prSet presAssocID="{D61FB639-974B-4C3F-A412-8774768BBAEC}" presName="Child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AD720C11-3F10-4671-A377-0146C8A57608}" type="pres">
      <dgm:prSet presAssocID="{7621AF6C-B918-4DA7-BC95-FABF9E8D4C38}" presName="sibTrans" presStyleCnt="0"/>
      <dgm:spPr/>
    </dgm:pt>
    <dgm:pt modelId="{943D0809-A380-44E4-8CDB-2094F4F9FBB2}" type="pres">
      <dgm:prSet presAssocID="{715C62C9-AAB6-414E-978C-7CEE02A9B523}" presName="composite" presStyleCnt="0"/>
      <dgm:spPr/>
    </dgm:pt>
    <dgm:pt modelId="{1D34D96B-725C-4DDA-A0C0-5FC2302813F1}" type="pres">
      <dgm:prSet presAssocID="{715C62C9-AAB6-414E-978C-7CEE02A9B523}" presName="bentUpArrow1" presStyleLbl="alignImgPlace1" presStyleIdx="1" presStyleCnt="5"/>
      <dgm:spPr/>
    </dgm:pt>
    <dgm:pt modelId="{C9369B4B-8AC9-4D05-82B2-73573F36E5DC}" type="pres">
      <dgm:prSet presAssocID="{715C62C9-AAB6-414E-978C-7CEE02A9B523}" presName="ParentText" presStyleLbl="node1" presStyleIdx="1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9628AAB8-70E3-4315-A67F-479E6EA147EC}" type="pres">
      <dgm:prSet presAssocID="{715C62C9-AAB6-414E-978C-7CEE02A9B523}" presName="Child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1F42B81A-57A5-41B7-B67D-CCC7F3CB4AC6}" type="pres">
      <dgm:prSet presAssocID="{1BC6EDDB-78A7-47B6-ABAF-DD9219038897}" presName="sibTrans" presStyleCnt="0"/>
      <dgm:spPr/>
    </dgm:pt>
    <dgm:pt modelId="{D5B02A6B-4E35-4051-B9A4-46797601FAC3}" type="pres">
      <dgm:prSet presAssocID="{C3AADBFE-AE7A-492F-90FF-63B94291F8D1}" presName="composite" presStyleCnt="0"/>
      <dgm:spPr/>
    </dgm:pt>
    <dgm:pt modelId="{BF60F33F-F880-47F3-9935-2CE21867E3D8}" type="pres">
      <dgm:prSet presAssocID="{C3AADBFE-AE7A-492F-90FF-63B94291F8D1}" presName="bentUpArrow1" presStyleLbl="alignImgPlace1" presStyleIdx="2" presStyleCnt="5"/>
      <dgm:spPr/>
    </dgm:pt>
    <dgm:pt modelId="{0022FF97-350C-43A8-9FEB-8E40E3419676}" type="pres">
      <dgm:prSet presAssocID="{C3AADBFE-AE7A-492F-90FF-63B94291F8D1}" presName="ParentText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83667BA5-905A-4435-B060-7491754EE99D}" type="pres">
      <dgm:prSet presAssocID="{C3AADBFE-AE7A-492F-90FF-63B94291F8D1}" presName="Child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484A78A7-E44E-4331-89B9-8306067E18C2}" type="pres">
      <dgm:prSet presAssocID="{2B3E9442-63DA-4A1C-9B06-4052019999D4}" presName="sibTrans" presStyleCnt="0"/>
      <dgm:spPr/>
    </dgm:pt>
    <dgm:pt modelId="{6B4158A3-3B20-494A-9C91-CA48D6EC965E}" type="pres">
      <dgm:prSet presAssocID="{E8908646-1449-4388-A2E0-192E53072CC5}" presName="composite" presStyleCnt="0"/>
      <dgm:spPr/>
    </dgm:pt>
    <dgm:pt modelId="{E3D1C38E-CBDD-4E61-A9EE-1D09EE5B7412}" type="pres">
      <dgm:prSet presAssocID="{E8908646-1449-4388-A2E0-192E53072CC5}" presName="bentUpArrow1" presStyleLbl="alignImgPlace1" presStyleIdx="3" presStyleCnt="5"/>
      <dgm:spPr/>
    </dgm:pt>
    <dgm:pt modelId="{E6131A3F-3365-4F00-98BF-2D9427FFE757}" type="pres">
      <dgm:prSet presAssocID="{E8908646-1449-4388-A2E0-192E53072CC5}" presName="ParentText" presStyleLbl="node1" presStyleIdx="3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13FC63EF-8803-4317-8E0F-37894DAC52C2}" type="pres">
      <dgm:prSet presAssocID="{E8908646-1449-4388-A2E0-192E53072CC5}" presName="Child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3A0F6CE8-8358-458A-B832-636FFF0BC1B3}" type="pres">
      <dgm:prSet presAssocID="{C121DE50-31DC-4415-95BE-CC704C2B4441}" presName="sibTrans" presStyleCnt="0"/>
      <dgm:spPr/>
    </dgm:pt>
    <dgm:pt modelId="{CC4FEF1D-B196-4E0E-8668-B251FBE4FFA7}" type="pres">
      <dgm:prSet presAssocID="{56ED11C7-422B-4AE2-AE8F-F4A4B81D35BB}" presName="composite" presStyleCnt="0"/>
      <dgm:spPr/>
    </dgm:pt>
    <dgm:pt modelId="{3946110B-C209-4A41-9F2F-896F5F5307BA}" type="pres">
      <dgm:prSet presAssocID="{56ED11C7-422B-4AE2-AE8F-F4A4B81D35BB}" presName="bentUpArrow1" presStyleLbl="alignImgPlace1" presStyleIdx="4" presStyleCnt="5"/>
      <dgm:spPr/>
    </dgm:pt>
    <dgm:pt modelId="{19AEDABB-D177-47C2-873E-3883C6A45250}" type="pres">
      <dgm:prSet presAssocID="{56ED11C7-422B-4AE2-AE8F-F4A4B81D35BB}" presName="ParentText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EF3A51F8-C11F-4B12-8AF9-D6E1C41021B3}" type="pres">
      <dgm:prSet presAssocID="{56ED11C7-422B-4AE2-AE8F-F4A4B81D35BB}" presName="ChildText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3027CD61-9E41-4561-91DD-D52A9929F513}" type="pres">
      <dgm:prSet presAssocID="{8D688A47-B442-4EC7-8DC8-7A157799D65B}" presName="sibTrans" presStyleCnt="0"/>
      <dgm:spPr/>
    </dgm:pt>
    <dgm:pt modelId="{CC446273-8158-48D4-A532-ECE7C38A82B7}" type="pres">
      <dgm:prSet presAssocID="{76ED3AD3-DEEA-4A8E-8B0E-3342B574C662}" presName="composite" presStyleCnt="0"/>
      <dgm:spPr/>
    </dgm:pt>
    <dgm:pt modelId="{02E004D0-CF7F-4C59-8E32-BE68536AE3D3}" type="pres">
      <dgm:prSet presAssocID="{76ED3AD3-DEEA-4A8E-8B0E-3342B574C662}" presName="ParentText" presStyleLbl="node1" presStyleIdx="5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7E7BD309-F145-43A3-AA28-DD95D933A6E1}" type="presOf" srcId="{D61FB639-974B-4C3F-A412-8774768BBAEC}" destId="{DE79D85C-2E97-4BA7-ABCD-74DF24CB1FA0}" srcOrd="0" destOrd="0" presId="urn:microsoft.com/office/officeart/2005/8/layout/StepDownProcess"/>
    <dgm:cxn modelId="{3FC1CD16-2F69-4D2A-9A8F-797C2B3960CB}" type="presOf" srcId="{C3AADBFE-AE7A-492F-90FF-63B94291F8D1}" destId="{0022FF97-350C-43A8-9FEB-8E40E3419676}" srcOrd="0" destOrd="0" presId="urn:microsoft.com/office/officeart/2005/8/layout/StepDownProcess"/>
    <dgm:cxn modelId="{802490D0-6759-446B-8FF7-7591186DAA66}" srcId="{9AD7B0F0-9FDD-4D51-85CC-CF302C2AF06E}" destId="{76ED3AD3-DEEA-4A8E-8B0E-3342B574C662}" srcOrd="5" destOrd="0" parTransId="{FAC8ABEE-41F2-4864-A368-D3F0163DE251}" sibTransId="{E66323EB-CFA3-4A15-9ABC-C532AA55EACE}"/>
    <dgm:cxn modelId="{99DCBFA2-D583-4A05-9FE8-E96FA65A6DE4}" srcId="{9AD7B0F0-9FDD-4D51-85CC-CF302C2AF06E}" destId="{D61FB639-974B-4C3F-A412-8774768BBAEC}" srcOrd="0" destOrd="0" parTransId="{0A206686-2CFF-4492-844E-F13E9E4736F1}" sibTransId="{7621AF6C-B918-4DA7-BC95-FABF9E8D4C38}"/>
    <dgm:cxn modelId="{679214CD-D591-45E1-866C-DE3B6DBFBB25}" type="presOf" srcId="{715C62C9-AAB6-414E-978C-7CEE02A9B523}" destId="{C9369B4B-8AC9-4D05-82B2-73573F36E5DC}" srcOrd="0" destOrd="0" presId="urn:microsoft.com/office/officeart/2005/8/layout/StepDownProcess"/>
    <dgm:cxn modelId="{C0A1EB1D-A712-4CB5-8100-A75DA46984B7}" srcId="{9AD7B0F0-9FDD-4D51-85CC-CF302C2AF06E}" destId="{E8908646-1449-4388-A2E0-192E53072CC5}" srcOrd="3" destOrd="0" parTransId="{94A535E6-9175-4F7B-AD7B-6EFAD1161F65}" sibTransId="{C121DE50-31DC-4415-95BE-CC704C2B4441}"/>
    <dgm:cxn modelId="{B6844DB6-C165-4BA3-9D18-CA657D5BCEB9}" type="presOf" srcId="{76ED3AD3-DEEA-4A8E-8B0E-3342B574C662}" destId="{02E004D0-CF7F-4C59-8E32-BE68536AE3D3}" srcOrd="0" destOrd="0" presId="urn:microsoft.com/office/officeart/2005/8/layout/StepDownProcess"/>
    <dgm:cxn modelId="{7F03C795-F107-48F4-961A-88E1A4FC887A}" srcId="{9AD7B0F0-9FDD-4D51-85CC-CF302C2AF06E}" destId="{C3AADBFE-AE7A-492F-90FF-63B94291F8D1}" srcOrd="2" destOrd="0" parTransId="{0EEB300C-AFC0-4269-969D-86EA6C808FC6}" sibTransId="{2B3E9442-63DA-4A1C-9B06-4052019999D4}"/>
    <dgm:cxn modelId="{74F32A04-BA4A-4BFA-8009-8191C52485DA}" type="presOf" srcId="{E8908646-1449-4388-A2E0-192E53072CC5}" destId="{E6131A3F-3365-4F00-98BF-2D9427FFE757}" srcOrd="0" destOrd="0" presId="urn:microsoft.com/office/officeart/2005/8/layout/StepDownProcess"/>
    <dgm:cxn modelId="{9582483B-0A4D-45F0-94DB-6E0C4086C069}" srcId="{9AD7B0F0-9FDD-4D51-85CC-CF302C2AF06E}" destId="{56ED11C7-422B-4AE2-AE8F-F4A4B81D35BB}" srcOrd="4" destOrd="0" parTransId="{C4A2CB7D-20A5-4E0A-A73B-1FFBEEE26291}" sibTransId="{8D688A47-B442-4EC7-8DC8-7A157799D65B}"/>
    <dgm:cxn modelId="{00109AC2-0F53-4773-973A-39BAF30ED04B}" srcId="{9AD7B0F0-9FDD-4D51-85CC-CF302C2AF06E}" destId="{715C62C9-AAB6-414E-978C-7CEE02A9B523}" srcOrd="1" destOrd="0" parTransId="{F3084C86-8575-4FB6-A2A8-887BE67BD975}" sibTransId="{1BC6EDDB-78A7-47B6-ABAF-DD9219038897}"/>
    <dgm:cxn modelId="{A7DABC5B-8AE9-49E0-8F50-0FDA6E0A7052}" type="presOf" srcId="{9AD7B0F0-9FDD-4D51-85CC-CF302C2AF06E}" destId="{DEFFE949-9B44-4751-B059-F97207DEF65F}" srcOrd="0" destOrd="0" presId="urn:microsoft.com/office/officeart/2005/8/layout/StepDownProcess"/>
    <dgm:cxn modelId="{D805429D-ED33-4EBB-8BE9-6C20DE68DDED}" type="presOf" srcId="{56ED11C7-422B-4AE2-AE8F-F4A4B81D35BB}" destId="{19AEDABB-D177-47C2-873E-3883C6A45250}" srcOrd="0" destOrd="0" presId="urn:microsoft.com/office/officeart/2005/8/layout/StepDownProcess"/>
    <dgm:cxn modelId="{2908F030-68BE-4905-B360-3385B412F48E}" type="presParOf" srcId="{DEFFE949-9B44-4751-B059-F97207DEF65F}" destId="{8C33ADE2-33DE-4A62-A887-71BA1E04C698}" srcOrd="0" destOrd="0" presId="urn:microsoft.com/office/officeart/2005/8/layout/StepDownProcess"/>
    <dgm:cxn modelId="{57F36FD0-8C44-4C67-83A0-00E8CF44C8D3}" type="presParOf" srcId="{8C33ADE2-33DE-4A62-A887-71BA1E04C698}" destId="{1831D64E-8DBD-4CCE-B534-F8D8B7CDB29A}" srcOrd="0" destOrd="0" presId="urn:microsoft.com/office/officeart/2005/8/layout/StepDownProcess"/>
    <dgm:cxn modelId="{C6754765-C98E-417B-B493-9125F1C51FB6}" type="presParOf" srcId="{8C33ADE2-33DE-4A62-A887-71BA1E04C698}" destId="{DE79D85C-2E97-4BA7-ABCD-74DF24CB1FA0}" srcOrd="1" destOrd="0" presId="urn:microsoft.com/office/officeart/2005/8/layout/StepDownProcess"/>
    <dgm:cxn modelId="{8276A6DD-4912-4D4E-AB4A-0523522D3345}" type="presParOf" srcId="{8C33ADE2-33DE-4A62-A887-71BA1E04C698}" destId="{8ED26771-B53A-45ED-984B-62C915228D19}" srcOrd="2" destOrd="0" presId="urn:microsoft.com/office/officeart/2005/8/layout/StepDownProcess"/>
    <dgm:cxn modelId="{6EBC6D01-1855-4106-99EF-35B255DE8AE1}" type="presParOf" srcId="{DEFFE949-9B44-4751-B059-F97207DEF65F}" destId="{AD720C11-3F10-4671-A377-0146C8A57608}" srcOrd="1" destOrd="0" presId="urn:microsoft.com/office/officeart/2005/8/layout/StepDownProcess"/>
    <dgm:cxn modelId="{4120F0D2-54CE-421B-BB5B-CD5A81A5964E}" type="presParOf" srcId="{DEFFE949-9B44-4751-B059-F97207DEF65F}" destId="{943D0809-A380-44E4-8CDB-2094F4F9FBB2}" srcOrd="2" destOrd="0" presId="urn:microsoft.com/office/officeart/2005/8/layout/StepDownProcess"/>
    <dgm:cxn modelId="{1977B95E-B40C-4316-A9D3-FC38E10190C1}" type="presParOf" srcId="{943D0809-A380-44E4-8CDB-2094F4F9FBB2}" destId="{1D34D96B-725C-4DDA-A0C0-5FC2302813F1}" srcOrd="0" destOrd="0" presId="urn:microsoft.com/office/officeart/2005/8/layout/StepDownProcess"/>
    <dgm:cxn modelId="{0AEC180E-8923-47B4-AA1E-3CCCD163D696}" type="presParOf" srcId="{943D0809-A380-44E4-8CDB-2094F4F9FBB2}" destId="{C9369B4B-8AC9-4D05-82B2-73573F36E5DC}" srcOrd="1" destOrd="0" presId="urn:microsoft.com/office/officeart/2005/8/layout/StepDownProcess"/>
    <dgm:cxn modelId="{9A13381A-8E21-4926-848E-7E1261EA375A}" type="presParOf" srcId="{943D0809-A380-44E4-8CDB-2094F4F9FBB2}" destId="{9628AAB8-70E3-4315-A67F-479E6EA147EC}" srcOrd="2" destOrd="0" presId="urn:microsoft.com/office/officeart/2005/8/layout/StepDownProcess"/>
    <dgm:cxn modelId="{105322FE-5359-434D-B963-4F1B9560505B}" type="presParOf" srcId="{DEFFE949-9B44-4751-B059-F97207DEF65F}" destId="{1F42B81A-57A5-41B7-B67D-CCC7F3CB4AC6}" srcOrd="3" destOrd="0" presId="urn:microsoft.com/office/officeart/2005/8/layout/StepDownProcess"/>
    <dgm:cxn modelId="{FBC2D3AF-34A8-4454-8230-5F2892094156}" type="presParOf" srcId="{DEFFE949-9B44-4751-B059-F97207DEF65F}" destId="{D5B02A6B-4E35-4051-B9A4-46797601FAC3}" srcOrd="4" destOrd="0" presId="urn:microsoft.com/office/officeart/2005/8/layout/StepDownProcess"/>
    <dgm:cxn modelId="{8166BC49-2677-4EE1-98DF-C06FD63D2DE2}" type="presParOf" srcId="{D5B02A6B-4E35-4051-B9A4-46797601FAC3}" destId="{BF60F33F-F880-47F3-9935-2CE21867E3D8}" srcOrd="0" destOrd="0" presId="urn:microsoft.com/office/officeart/2005/8/layout/StepDownProcess"/>
    <dgm:cxn modelId="{138866E5-EBBE-4C65-A6F9-8D327DB423E2}" type="presParOf" srcId="{D5B02A6B-4E35-4051-B9A4-46797601FAC3}" destId="{0022FF97-350C-43A8-9FEB-8E40E3419676}" srcOrd="1" destOrd="0" presId="urn:microsoft.com/office/officeart/2005/8/layout/StepDownProcess"/>
    <dgm:cxn modelId="{9896B150-B39D-458E-B436-831798190E32}" type="presParOf" srcId="{D5B02A6B-4E35-4051-B9A4-46797601FAC3}" destId="{83667BA5-905A-4435-B060-7491754EE99D}" srcOrd="2" destOrd="0" presId="urn:microsoft.com/office/officeart/2005/8/layout/StepDownProcess"/>
    <dgm:cxn modelId="{946414AB-D75E-44E1-AC6A-FB4BF29AD87E}" type="presParOf" srcId="{DEFFE949-9B44-4751-B059-F97207DEF65F}" destId="{484A78A7-E44E-4331-89B9-8306067E18C2}" srcOrd="5" destOrd="0" presId="urn:microsoft.com/office/officeart/2005/8/layout/StepDownProcess"/>
    <dgm:cxn modelId="{ADB638A6-60D9-47F2-BADA-C98E111B5BFA}" type="presParOf" srcId="{DEFFE949-9B44-4751-B059-F97207DEF65F}" destId="{6B4158A3-3B20-494A-9C91-CA48D6EC965E}" srcOrd="6" destOrd="0" presId="urn:microsoft.com/office/officeart/2005/8/layout/StepDownProcess"/>
    <dgm:cxn modelId="{885BFEFA-2017-43D1-9DE6-D2552072FE51}" type="presParOf" srcId="{6B4158A3-3B20-494A-9C91-CA48D6EC965E}" destId="{E3D1C38E-CBDD-4E61-A9EE-1D09EE5B7412}" srcOrd="0" destOrd="0" presId="urn:microsoft.com/office/officeart/2005/8/layout/StepDownProcess"/>
    <dgm:cxn modelId="{CE66B5AC-99A8-417B-96D3-F439DF4285BD}" type="presParOf" srcId="{6B4158A3-3B20-494A-9C91-CA48D6EC965E}" destId="{E6131A3F-3365-4F00-98BF-2D9427FFE757}" srcOrd="1" destOrd="0" presId="urn:microsoft.com/office/officeart/2005/8/layout/StepDownProcess"/>
    <dgm:cxn modelId="{17456575-8354-4A07-B4F2-E31C620D98C5}" type="presParOf" srcId="{6B4158A3-3B20-494A-9C91-CA48D6EC965E}" destId="{13FC63EF-8803-4317-8E0F-37894DAC52C2}" srcOrd="2" destOrd="0" presId="urn:microsoft.com/office/officeart/2005/8/layout/StepDownProcess"/>
    <dgm:cxn modelId="{6D1FFB7F-419B-406B-AAF4-B238BD7E34CD}" type="presParOf" srcId="{DEFFE949-9B44-4751-B059-F97207DEF65F}" destId="{3A0F6CE8-8358-458A-B832-636FFF0BC1B3}" srcOrd="7" destOrd="0" presId="urn:microsoft.com/office/officeart/2005/8/layout/StepDownProcess"/>
    <dgm:cxn modelId="{C0232946-342B-486C-ABCA-B089F74F29BA}" type="presParOf" srcId="{DEFFE949-9B44-4751-B059-F97207DEF65F}" destId="{CC4FEF1D-B196-4E0E-8668-B251FBE4FFA7}" srcOrd="8" destOrd="0" presId="urn:microsoft.com/office/officeart/2005/8/layout/StepDownProcess"/>
    <dgm:cxn modelId="{486A96D2-DBAC-4276-BE71-D5EFE5483FA0}" type="presParOf" srcId="{CC4FEF1D-B196-4E0E-8668-B251FBE4FFA7}" destId="{3946110B-C209-4A41-9F2F-896F5F5307BA}" srcOrd="0" destOrd="0" presId="urn:microsoft.com/office/officeart/2005/8/layout/StepDownProcess"/>
    <dgm:cxn modelId="{21BA8285-EAAE-4D3E-99B5-3B5D6E3C9B1D}" type="presParOf" srcId="{CC4FEF1D-B196-4E0E-8668-B251FBE4FFA7}" destId="{19AEDABB-D177-47C2-873E-3883C6A45250}" srcOrd="1" destOrd="0" presId="urn:microsoft.com/office/officeart/2005/8/layout/StepDownProcess"/>
    <dgm:cxn modelId="{C2355D94-9F04-41B3-B83B-5E015CE19B18}" type="presParOf" srcId="{CC4FEF1D-B196-4E0E-8668-B251FBE4FFA7}" destId="{EF3A51F8-C11F-4B12-8AF9-D6E1C41021B3}" srcOrd="2" destOrd="0" presId="urn:microsoft.com/office/officeart/2005/8/layout/StepDownProcess"/>
    <dgm:cxn modelId="{B1FB186D-7FD2-4290-9636-EFBB41138617}" type="presParOf" srcId="{DEFFE949-9B44-4751-B059-F97207DEF65F}" destId="{3027CD61-9E41-4561-91DD-D52A9929F513}" srcOrd="9" destOrd="0" presId="urn:microsoft.com/office/officeart/2005/8/layout/StepDownProcess"/>
    <dgm:cxn modelId="{80F57C35-EA9B-4C15-8316-4D0F37D4E757}" type="presParOf" srcId="{DEFFE949-9B44-4751-B059-F97207DEF65F}" destId="{CC446273-8158-48D4-A532-ECE7C38A82B7}" srcOrd="10" destOrd="0" presId="urn:microsoft.com/office/officeart/2005/8/layout/StepDownProcess"/>
    <dgm:cxn modelId="{7065F726-674C-4C80-B5BE-0AFB1AC541A0}" type="presParOf" srcId="{CC446273-8158-48D4-A532-ECE7C38A82B7}" destId="{02E004D0-CF7F-4C59-8E32-BE68536AE3D3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AD7B0F0-9FDD-4D51-85CC-CF302C2AF06E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D61FB639-974B-4C3F-A412-8774768BBAEC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Prepare projects’ requirements in principle</a:t>
          </a:r>
          <a:endParaRPr lang="bg-BG" dirty="0"/>
        </a:p>
      </dgm:t>
    </dgm:pt>
    <dgm:pt modelId="{0A206686-2CFF-4492-844E-F13E9E4736F1}" type="parTrans" cxnId="{99DCBFA2-D583-4A05-9FE8-E96FA65A6DE4}">
      <dgm:prSet/>
      <dgm:spPr/>
      <dgm:t>
        <a:bodyPr/>
        <a:lstStyle/>
        <a:p>
          <a:endParaRPr lang="bg-BG"/>
        </a:p>
      </dgm:t>
    </dgm:pt>
    <dgm:pt modelId="{7621AF6C-B918-4DA7-BC95-FABF9E8D4C38}" type="sibTrans" cxnId="{99DCBFA2-D583-4A05-9FE8-E96FA65A6DE4}">
      <dgm:prSet/>
      <dgm:spPr/>
      <dgm:t>
        <a:bodyPr/>
        <a:lstStyle/>
        <a:p>
          <a:endParaRPr lang="bg-BG"/>
        </a:p>
      </dgm:t>
    </dgm:pt>
    <dgm:pt modelId="{715C62C9-AAB6-414E-978C-7CEE02A9B523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Form collaborative working groups</a:t>
          </a:r>
          <a:endParaRPr lang="bg-BG" dirty="0"/>
        </a:p>
      </dgm:t>
    </dgm:pt>
    <dgm:pt modelId="{F3084C86-8575-4FB6-A2A8-887BE67BD975}" type="parTrans" cxnId="{00109AC2-0F53-4773-973A-39BAF30ED04B}">
      <dgm:prSet/>
      <dgm:spPr/>
      <dgm:t>
        <a:bodyPr/>
        <a:lstStyle/>
        <a:p>
          <a:endParaRPr lang="bg-BG"/>
        </a:p>
      </dgm:t>
    </dgm:pt>
    <dgm:pt modelId="{1BC6EDDB-78A7-47B6-ABAF-DD9219038897}" type="sibTrans" cxnId="{00109AC2-0F53-4773-973A-39BAF30ED04B}">
      <dgm:prSet/>
      <dgm:spPr/>
      <dgm:t>
        <a:bodyPr/>
        <a:lstStyle/>
        <a:p>
          <a:endParaRPr lang="bg-BG"/>
        </a:p>
      </dgm:t>
    </dgm:pt>
    <dgm:pt modelId="{C3AADBFE-AE7A-492F-90FF-63B94291F8D1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Teams makes proposals for projects by themselves</a:t>
          </a:r>
          <a:endParaRPr lang="bg-BG" dirty="0"/>
        </a:p>
      </dgm:t>
    </dgm:pt>
    <dgm:pt modelId="{0EEB300C-AFC0-4269-969D-86EA6C808FC6}" type="parTrans" cxnId="{7F03C795-F107-48F4-961A-88E1A4FC887A}">
      <dgm:prSet/>
      <dgm:spPr/>
      <dgm:t>
        <a:bodyPr/>
        <a:lstStyle/>
        <a:p>
          <a:endParaRPr lang="bg-BG"/>
        </a:p>
      </dgm:t>
    </dgm:pt>
    <dgm:pt modelId="{2B3E9442-63DA-4A1C-9B06-4052019999D4}" type="sibTrans" cxnId="{7F03C795-F107-48F4-961A-88E1A4FC887A}">
      <dgm:prSet/>
      <dgm:spPr/>
      <dgm:t>
        <a:bodyPr/>
        <a:lstStyle/>
        <a:p>
          <a:endParaRPr lang="bg-BG"/>
        </a:p>
      </dgm:t>
    </dgm:pt>
    <dgm:pt modelId="{E8908646-1449-4388-A2E0-192E53072CC5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Teachers makes projects proposals for “non creative teams”</a:t>
          </a:r>
          <a:endParaRPr lang="bg-BG" dirty="0"/>
        </a:p>
      </dgm:t>
    </dgm:pt>
    <dgm:pt modelId="{94A535E6-9175-4F7B-AD7B-6EFAD1161F65}" type="parTrans" cxnId="{C0A1EB1D-A712-4CB5-8100-A75DA46984B7}">
      <dgm:prSet/>
      <dgm:spPr/>
      <dgm:t>
        <a:bodyPr/>
        <a:lstStyle/>
        <a:p>
          <a:endParaRPr lang="bg-BG"/>
        </a:p>
      </dgm:t>
    </dgm:pt>
    <dgm:pt modelId="{C121DE50-31DC-4415-95BE-CC704C2B4441}" type="sibTrans" cxnId="{C0A1EB1D-A712-4CB5-8100-A75DA46984B7}">
      <dgm:prSet/>
      <dgm:spPr/>
      <dgm:t>
        <a:bodyPr/>
        <a:lstStyle/>
        <a:p>
          <a:endParaRPr lang="bg-BG"/>
        </a:p>
      </dgm:t>
    </dgm:pt>
    <dgm:pt modelId="{56ED11C7-422B-4AE2-AE8F-F4A4B81D35BB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Consultations</a:t>
          </a:r>
          <a:endParaRPr lang="bg-BG" dirty="0"/>
        </a:p>
      </dgm:t>
    </dgm:pt>
    <dgm:pt modelId="{C4A2CB7D-20A5-4E0A-A73B-1FFBEEE26291}" type="parTrans" cxnId="{9582483B-0A4D-45F0-94DB-6E0C4086C069}">
      <dgm:prSet/>
      <dgm:spPr/>
      <dgm:t>
        <a:bodyPr/>
        <a:lstStyle/>
        <a:p>
          <a:endParaRPr lang="bg-BG"/>
        </a:p>
      </dgm:t>
    </dgm:pt>
    <dgm:pt modelId="{8D688A47-B442-4EC7-8DC8-7A157799D65B}" type="sibTrans" cxnId="{9582483B-0A4D-45F0-94DB-6E0C4086C069}">
      <dgm:prSet/>
      <dgm:spPr/>
      <dgm:t>
        <a:bodyPr/>
        <a:lstStyle/>
        <a:p>
          <a:endParaRPr lang="bg-BG"/>
        </a:p>
      </dgm:t>
    </dgm:pt>
    <dgm:pt modelId="{76ED3AD3-DEEA-4A8E-8B0E-3342B574C662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Final product presented for all teams</a:t>
          </a:r>
          <a:endParaRPr lang="bg-BG" dirty="0"/>
        </a:p>
      </dgm:t>
    </dgm:pt>
    <dgm:pt modelId="{FAC8ABEE-41F2-4864-A368-D3F0163DE251}" type="parTrans" cxnId="{802490D0-6759-446B-8FF7-7591186DAA66}">
      <dgm:prSet/>
      <dgm:spPr/>
      <dgm:t>
        <a:bodyPr/>
        <a:lstStyle/>
        <a:p>
          <a:endParaRPr lang="bg-BG"/>
        </a:p>
      </dgm:t>
    </dgm:pt>
    <dgm:pt modelId="{E66323EB-CFA3-4A15-9ABC-C532AA55EACE}" type="sibTrans" cxnId="{802490D0-6759-446B-8FF7-7591186DAA66}">
      <dgm:prSet/>
      <dgm:spPr/>
      <dgm:t>
        <a:bodyPr/>
        <a:lstStyle/>
        <a:p>
          <a:endParaRPr lang="bg-BG"/>
        </a:p>
      </dgm:t>
    </dgm:pt>
    <dgm:pt modelId="{DEFFE949-9B44-4751-B059-F97207DEF65F}" type="pres">
      <dgm:prSet presAssocID="{9AD7B0F0-9FDD-4D51-85CC-CF302C2AF06E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bg-BG"/>
        </a:p>
      </dgm:t>
    </dgm:pt>
    <dgm:pt modelId="{8C33ADE2-33DE-4A62-A887-71BA1E04C698}" type="pres">
      <dgm:prSet presAssocID="{D61FB639-974B-4C3F-A412-8774768BBAEC}" presName="composite" presStyleCnt="0"/>
      <dgm:spPr/>
    </dgm:pt>
    <dgm:pt modelId="{1831D64E-8DBD-4CCE-B534-F8D8B7CDB29A}" type="pres">
      <dgm:prSet presAssocID="{D61FB639-974B-4C3F-A412-8774768BBAEC}" presName="bentUpArrow1" presStyleLbl="alignImgPlace1" presStyleIdx="0" presStyleCnt="5"/>
      <dgm:spPr/>
    </dgm:pt>
    <dgm:pt modelId="{DE79D85C-2E97-4BA7-ABCD-74DF24CB1FA0}" type="pres">
      <dgm:prSet presAssocID="{D61FB639-974B-4C3F-A412-8774768BBAEC}" presName="ParentText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8ED26771-B53A-45ED-984B-62C915228D19}" type="pres">
      <dgm:prSet presAssocID="{D61FB639-974B-4C3F-A412-8774768BBAEC}" presName="Child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AD720C11-3F10-4671-A377-0146C8A57608}" type="pres">
      <dgm:prSet presAssocID="{7621AF6C-B918-4DA7-BC95-FABF9E8D4C38}" presName="sibTrans" presStyleCnt="0"/>
      <dgm:spPr/>
    </dgm:pt>
    <dgm:pt modelId="{943D0809-A380-44E4-8CDB-2094F4F9FBB2}" type="pres">
      <dgm:prSet presAssocID="{715C62C9-AAB6-414E-978C-7CEE02A9B523}" presName="composite" presStyleCnt="0"/>
      <dgm:spPr/>
    </dgm:pt>
    <dgm:pt modelId="{1D34D96B-725C-4DDA-A0C0-5FC2302813F1}" type="pres">
      <dgm:prSet presAssocID="{715C62C9-AAB6-414E-978C-7CEE02A9B523}" presName="bentUpArrow1" presStyleLbl="alignImgPlace1" presStyleIdx="1" presStyleCnt="5"/>
      <dgm:spPr/>
    </dgm:pt>
    <dgm:pt modelId="{C9369B4B-8AC9-4D05-82B2-73573F36E5DC}" type="pres">
      <dgm:prSet presAssocID="{715C62C9-AAB6-414E-978C-7CEE02A9B523}" presName="ParentText" presStyleLbl="node1" presStyleIdx="1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9628AAB8-70E3-4315-A67F-479E6EA147EC}" type="pres">
      <dgm:prSet presAssocID="{715C62C9-AAB6-414E-978C-7CEE02A9B523}" presName="Child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1F42B81A-57A5-41B7-B67D-CCC7F3CB4AC6}" type="pres">
      <dgm:prSet presAssocID="{1BC6EDDB-78A7-47B6-ABAF-DD9219038897}" presName="sibTrans" presStyleCnt="0"/>
      <dgm:spPr/>
    </dgm:pt>
    <dgm:pt modelId="{D5B02A6B-4E35-4051-B9A4-46797601FAC3}" type="pres">
      <dgm:prSet presAssocID="{C3AADBFE-AE7A-492F-90FF-63B94291F8D1}" presName="composite" presStyleCnt="0"/>
      <dgm:spPr/>
    </dgm:pt>
    <dgm:pt modelId="{BF60F33F-F880-47F3-9935-2CE21867E3D8}" type="pres">
      <dgm:prSet presAssocID="{C3AADBFE-AE7A-492F-90FF-63B94291F8D1}" presName="bentUpArrow1" presStyleLbl="alignImgPlace1" presStyleIdx="2" presStyleCnt="5"/>
      <dgm:spPr/>
    </dgm:pt>
    <dgm:pt modelId="{0022FF97-350C-43A8-9FEB-8E40E3419676}" type="pres">
      <dgm:prSet presAssocID="{C3AADBFE-AE7A-492F-90FF-63B94291F8D1}" presName="ParentText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83667BA5-905A-4435-B060-7491754EE99D}" type="pres">
      <dgm:prSet presAssocID="{C3AADBFE-AE7A-492F-90FF-63B94291F8D1}" presName="Child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484A78A7-E44E-4331-89B9-8306067E18C2}" type="pres">
      <dgm:prSet presAssocID="{2B3E9442-63DA-4A1C-9B06-4052019999D4}" presName="sibTrans" presStyleCnt="0"/>
      <dgm:spPr/>
    </dgm:pt>
    <dgm:pt modelId="{6B4158A3-3B20-494A-9C91-CA48D6EC965E}" type="pres">
      <dgm:prSet presAssocID="{E8908646-1449-4388-A2E0-192E53072CC5}" presName="composite" presStyleCnt="0"/>
      <dgm:spPr/>
    </dgm:pt>
    <dgm:pt modelId="{E3D1C38E-CBDD-4E61-A9EE-1D09EE5B7412}" type="pres">
      <dgm:prSet presAssocID="{E8908646-1449-4388-A2E0-192E53072CC5}" presName="bentUpArrow1" presStyleLbl="alignImgPlace1" presStyleIdx="3" presStyleCnt="5"/>
      <dgm:spPr/>
    </dgm:pt>
    <dgm:pt modelId="{E6131A3F-3365-4F00-98BF-2D9427FFE757}" type="pres">
      <dgm:prSet presAssocID="{E8908646-1449-4388-A2E0-192E53072CC5}" presName="ParentText" presStyleLbl="node1" presStyleIdx="3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13FC63EF-8803-4317-8E0F-37894DAC52C2}" type="pres">
      <dgm:prSet presAssocID="{E8908646-1449-4388-A2E0-192E53072CC5}" presName="Child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3A0F6CE8-8358-458A-B832-636FFF0BC1B3}" type="pres">
      <dgm:prSet presAssocID="{C121DE50-31DC-4415-95BE-CC704C2B4441}" presName="sibTrans" presStyleCnt="0"/>
      <dgm:spPr/>
    </dgm:pt>
    <dgm:pt modelId="{CC4FEF1D-B196-4E0E-8668-B251FBE4FFA7}" type="pres">
      <dgm:prSet presAssocID="{56ED11C7-422B-4AE2-AE8F-F4A4B81D35BB}" presName="composite" presStyleCnt="0"/>
      <dgm:spPr/>
    </dgm:pt>
    <dgm:pt modelId="{3946110B-C209-4A41-9F2F-896F5F5307BA}" type="pres">
      <dgm:prSet presAssocID="{56ED11C7-422B-4AE2-AE8F-F4A4B81D35BB}" presName="bentUpArrow1" presStyleLbl="alignImgPlace1" presStyleIdx="4" presStyleCnt="5"/>
      <dgm:spPr/>
    </dgm:pt>
    <dgm:pt modelId="{19AEDABB-D177-47C2-873E-3883C6A45250}" type="pres">
      <dgm:prSet presAssocID="{56ED11C7-422B-4AE2-AE8F-F4A4B81D35BB}" presName="ParentText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EF3A51F8-C11F-4B12-8AF9-D6E1C41021B3}" type="pres">
      <dgm:prSet presAssocID="{56ED11C7-422B-4AE2-AE8F-F4A4B81D35BB}" presName="ChildText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3027CD61-9E41-4561-91DD-D52A9929F513}" type="pres">
      <dgm:prSet presAssocID="{8D688A47-B442-4EC7-8DC8-7A157799D65B}" presName="sibTrans" presStyleCnt="0"/>
      <dgm:spPr/>
    </dgm:pt>
    <dgm:pt modelId="{CC446273-8158-48D4-A532-ECE7C38A82B7}" type="pres">
      <dgm:prSet presAssocID="{76ED3AD3-DEEA-4A8E-8B0E-3342B574C662}" presName="composite" presStyleCnt="0"/>
      <dgm:spPr/>
    </dgm:pt>
    <dgm:pt modelId="{02E004D0-CF7F-4C59-8E32-BE68536AE3D3}" type="pres">
      <dgm:prSet presAssocID="{76ED3AD3-DEEA-4A8E-8B0E-3342B574C662}" presName="ParentText" presStyleLbl="node1" presStyleIdx="5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BBD19D69-F668-4696-AD03-9F78BD421452}" type="presOf" srcId="{76ED3AD3-DEEA-4A8E-8B0E-3342B574C662}" destId="{02E004D0-CF7F-4C59-8E32-BE68536AE3D3}" srcOrd="0" destOrd="0" presId="urn:microsoft.com/office/officeart/2005/8/layout/StepDownProcess"/>
    <dgm:cxn modelId="{802490D0-6759-446B-8FF7-7591186DAA66}" srcId="{9AD7B0F0-9FDD-4D51-85CC-CF302C2AF06E}" destId="{76ED3AD3-DEEA-4A8E-8B0E-3342B574C662}" srcOrd="5" destOrd="0" parTransId="{FAC8ABEE-41F2-4864-A368-D3F0163DE251}" sibTransId="{E66323EB-CFA3-4A15-9ABC-C532AA55EACE}"/>
    <dgm:cxn modelId="{99DCBFA2-D583-4A05-9FE8-E96FA65A6DE4}" srcId="{9AD7B0F0-9FDD-4D51-85CC-CF302C2AF06E}" destId="{D61FB639-974B-4C3F-A412-8774768BBAEC}" srcOrd="0" destOrd="0" parTransId="{0A206686-2CFF-4492-844E-F13E9E4736F1}" sibTransId="{7621AF6C-B918-4DA7-BC95-FABF9E8D4C38}"/>
    <dgm:cxn modelId="{C7CA4BBF-96DF-4093-8668-D87C9E5C50C0}" type="presOf" srcId="{56ED11C7-422B-4AE2-AE8F-F4A4B81D35BB}" destId="{19AEDABB-D177-47C2-873E-3883C6A45250}" srcOrd="0" destOrd="0" presId="urn:microsoft.com/office/officeart/2005/8/layout/StepDownProcess"/>
    <dgm:cxn modelId="{2569CB69-A13F-451B-9C06-AF9C99A4D885}" type="presOf" srcId="{9AD7B0F0-9FDD-4D51-85CC-CF302C2AF06E}" destId="{DEFFE949-9B44-4751-B059-F97207DEF65F}" srcOrd="0" destOrd="0" presId="urn:microsoft.com/office/officeart/2005/8/layout/StepDownProcess"/>
    <dgm:cxn modelId="{3AC28C2C-E81A-4183-A44C-66346B69A928}" type="presOf" srcId="{C3AADBFE-AE7A-492F-90FF-63B94291F8D1}" destId="{0022FF97-350C-43A8-9FEB-8E40E3419676}" srcOrd="0" destOrd="0" presId="urn:microsoft.com/office/officeart/2005/8/layout/StepDownProcess"/>
    <dgm:cxn modelId="{C0A1EB1D-A712-4CB5-8100-A75DA46984B7}" srcId="{9AD7B0F0-9FDD-4D51-85CC-CF302C2AF06E}" destId="{E8908646-1449-4388-A2E0-192E53072CC5}" srcOrd="3" destOrd="0" parTransId="{94A535E6-9175-4F7B-AD7B-6EFAD1161F65}" sibTransId="{C121DE50-31DC-4415-95BE-CC704C2B4441}"/>
    <dgm:cxn modelId="{00109AC2-0F53-4773-973A-39BAF30ED04B}" srcId="{9AD7B0F0-9FDD-4D51-85CC-CF302C2AF06E}" destId="{715C62C9-AAB6-414E-978C-7CEE02A9B523}" srcOrd="1" destOrd="0" parTransId="{F3084C86-8575-4FB6-A2A8-887BE67BD975}" sibTransId="{1BC6EDDB-78A7-47B6-ABAF-DD9219038897}"/>
    <dgm:cxn modelId="{9582483B-0A4D-45F0-94DB-6E0C4086C069}" srcId="{9AD7B0F0-9FDD-4D51-85CC-CF302C2AF06E}" destId="{56ED11C7-422B-4AE2-AE8F-F4A4B81D35BB}" srcOrd="4" destOrd="0" parTransId="{C4A2CB7D-20A5-4E0A-A73B-1FFBEEE26291}" sibTransId="{8D688A47-B442-4EC7-8DC8-7A157799D65B}"/>
    <dgm:cxn modelId="{304A2D63-8F6A-4620-B50A-BC9A1F12EA63}" type="presOf" srcId="{E8908646-1449-4388-A2E0-192E53072CC5}" destId="{E6131A3F-3365-4F00-98BF-2D9427FFE757}" srcOrd="0" destOrd="0" presId="urn:microsoft.com/office/officeart/2005/8/layout/StepDownProcess"/>
    <dgm:cxn modelId="{7F03C795-F107-48F4-961A-88E1A4FC887A}" srcId="{9AD7B0F0-9FDD-4D51-85CC-CF302C2AF06E}" destId="{C3AADBFE-AE7A-492F-90FF-63B94291F8D1}" srcOrd="2" destOrd="0" parTransId="{0EEB300C-AFC0-4269-969D-86EA6C808FC6}" sibTransId="{2B3E9442-63DA-4A1C-9B06-4052019999D4}"/>
    <dgm:cxn modelId="{C0A23D54-4582-471D-A69A-E6B921D97AA0}" type="presOf" srcId="{715C62C9-AAB6-414E-978C-7CEE02A9B523}" destId="{C9369B4B-8AC9-4D05-82B2-73573F36E5DC}" srcOrd="0" destOrd="0" presId="urn:microsoft.com/office/officeart/2005/8/layout/StepDownProcess"/>
    <dgm:cxn modelId="{1D7E2B9F-037D-419C-9A41-14C288077187}" type="presOf" srcId="{D61FB639-974B-4C3F-A412-8774768BBAEC}" destId="{DE79D85C-2E97-4BA7-ABCD-74DF24CB1FA0}" srcOrd="0" destOrd="0" presId="urn:microsoft.com/office/officeart/2005/8/layout/StepDownProcess"/>
    <dgm:cxn modelId="{3C837D4A-5542-4F78-8352-D7043313132B}" type="presParOf" srcId="{DEFFE949-9B44-4751-B059-F97207DEF65F}" destId="{8C33ADE2-33DE-4A62-A887-71BA1E04C698}" srcOrd="0" destOrd="0" presId="urn:microsoft.com/office/officeart/2005/8/layout/StepDownProcess"/>
    <dgm:cxn modelId="{FE925EB0-24C6-44EC-A754-F4D3DB13D203}" type="presParOf" srcId="{8C33ADE2-33DE-4A62-A887-71BA1E04C698}" destId="{1831D64E-8DBD-4CCE-B534-F8D8B7CDB29A}" srcOrd="0" destOrd="0" presId="urn:microsoft.com/office/officeart/2005/8/layout/StepDownProcess"/>
    <dgm:cxn modelId="{A553909E-DCA1-4B74-8ED7-A0E6337EF8A1}" type="presParOf" srcId="{8C33ADE2-33DE-4A62-A887-71BA1E04C698}" destId="{DE79D85C-2E97-4BA7-ABCD-74DF24CB1FA0}" srcOrd="1" destOrd="0" presId="urn:microsoft.com/office/officeart/2005/8/layout/StepDownProcess"/>
    <dgm:cxn modelId="{D61C1F78-B376-4D1E-9BDC-6537BFF32CF9}" type="presParOf" srcId="{8C33ADE2-33DE-4A62-A887-71BA1E04C698}" destId="{8ED26771-B53A-45ED-984B-62C915228D19}" srcOrd="2" destOrd="0" presId="urn:microsoft.com/office/officeart/2005/8/layout/StepDownProcess"/>
    <dgm:cxn modelId="{AD0540C4-1746-47BE-AD62-BC67CDC721A6}" type="presParOf" srcId="{DEFFE949-9B44-4751-B059-F97207DEF65F}" destId="{AD720C11-3F10-4671-A377-0146C8A57608}" srcOrd="1" destOrd="0" presId="urn:microsoft.com/office/officeart/2005/8/layout/StepDownProcess"/>
    <dgm:cxn modelId="{7E16FAF5-C796-4EB3-BFB3-F99BBC8ADAB9}" type="presParOf" srcId="{DEFFE949-9B44-4751-B059-F97207DEF65F}" destId="{943D0809-A380-44E4-8CDB-2094F4F9FBB2}" srcOrd="2" destOrd="0" presId="urn:microsoft.com/office/officeart/2005/8/layout/StepDownProcess"/>
    <dgm:cxn modelId="{B31590ED-728F-44D5-91B0-DDD31F5C580D}" type="presParOf" srcId="{943D0809-A380-44E4-8CDB-2094F4F9FBB2}" destId="{1D34D96B-725C-4DDA-A0C0-5FC2302813F1}" srcOrd="0" destOrd="0" presId="urn:microsoft.com/office/officeart/2005/8/layout/StepDownProcess"/>
    <dgm:cxn modelId="{08B8EF3A-1C49-4C71-8C88-DE67EC852A67}" type="presParOf" srcId="{943D0809-A380-44E4-8CDB-2094F4F9FBB2}" destId="{C9369B4B-8AC9-4D05-82B2-73573F36E5DC}" srcOrd="1" destOrd="0" presId="urn:microsoft.com/office/officeart/2005/8/layout/StepDownProcess"/>
    <dgm:cxn modelId="{FED91393-92DE-4B9A-8E0E-EA9E0EC1F8DC}" type="presParOf" srcId="{943D0809-A380-44E4-8CDB-2094F4F9FBB2}" destId="{9628AAB8-70E3-4315-A67F-479E6EA147EC}" srcOrd="2" destOrd="0" presId="urn:microsoft.com/office/officeart/2005/8/layout/StepDownProcess"/>
    <dgm:cxn modelId="{5F90B57F-C8C4-4354-B631-A93F4C8DD3B6}" type="presParOf" srcId="{DEFFE949-9B44-4751-B059-F97207DEF65F}" destId="{1F42B81A-57A5-41B7-B67D-CCC7F3CB4AC6}" srcOrd="3" destOrd="0" presId="urn:microsoft.com/office/officeart/2005/8/layout/StepDownProcess"/>
    <dgm:cxn modelId="{E1BE6039-B557-44AD-A4D4-DC36CE6ECC19}" type="presParOf" srcId="{DEFFE949-9B44-4751-B059-F97207DEF65F}" destId="{D5B02A6B-4E35-4051-B9A4-46797601FAC3}" srcOrd="4" destOrd="0" presId="urn:microsoft.com/office/officeart/2005/8/layout/StepDownProcess"/>
    <dgm:cxn modelId="{35EB1369-2991-43B2-9C15-A9E2E698D344}" type="presParOf" srcId="{D5B02A6B-4E35-4051-B9A4-46797601FAC3}" destId="{BF60F33F-F880-47F3-9935-2CE21867E3D8}" srcOrd="0" destOrd="0" presId="urn:microsoft.com/office/officeart/2005/8/layout/StepDownProcess"/>
    <dgm:cxn modelId="{2F201A58-F4ED-42E3-8262-E87DE26274A4}" type="presParOf" srcId="{D5B02A6B-4E35-4051-B9A4-46797601FAC3}" destId="{0022FF97-350C-43A8-9FEB-8E40E3419676}" srcOrd="1" destOrd="0" presId="urn:microsoft.com/office/officeart/2005/8/layout/StepDownProcess"/>
    <dgm:cxn modelId="{AB824F5B-8930-4F95-AB0F-D75ECEA8DD08}" type="presParOf" srcId="{D5B02A6B-4E35-4051-B9A4-46797601FAC3}" destId="{83667BA5-905A-4435-B060-7491754EE99D}" srcOrd="2" destOrd="0" presId="urn:microsoft.com/office/officeart/2005/8/layout/StepDownProcess"/>
    <dgm:cxn modelId="{8ED5C4E4-0296-4DD4-B552-1F033C3F46D0}" type="presParOf" srcId="{DEFFE949-9B44-4751-B059-F97207DEF65F}" destId="{484A78A7-E44E-4331-89B9-8306067E18C2}" srcOrd="5" destOrd="0" presId="urn:microsoft.com/office/officeart/2005/8/layout/StepDownProcess"/>
    <dgm:cxn modelId="{9E02EFC8-B8D6-48C1-B9E8-3CEA1F3BD174}" type="presParOf" srcId="{DEFFE949-9B44-4751-B059-F97207DEF65F}" destId="{6B4158A3-3B20-494A-9C91-CA48D6EC965E}" srcOrd="6" destOrd="0" presId="urn:microsoft.com/office/officeart/2005/8/layout/StepDownProcess"/>
    <dgm:cxn modelId="{54B8CC3A-9D0C-4180-8491-1F7E4A8731BE}" type="presParOf" srcId="{6B4158A3-3B20-494A-9C91-CA48D6EC965E}" destId="{E3D1C38E-CBDD-4E61-A9EE-1D09EE5B7412}" srcOrd="0" destOrd="0" presId="urn:microsoft.com/office/officeart/2005/8/layout/StepDownProcess"/>
    <dgm:cxn modelId="{B0C3FE3F-1B61-4CCD-95FB-CB8D94846B1A}" type="presParOf" srcId="{6B4158A3-3B20-494A-9C91-CA48D6EC965E}" destId="{E6131A3F-3365-4F00-98BF-2D9427FFE757}" srcOrd="1" destOrd="0" presId="urn:microsoft.com/office/officeart/2005/8/layout/StepDownProcess"/>
    <dgm:cxn modelId="{9FD3680A-6EFE-4486-8748-9055A42E7F0F}" type="presParOf" srcId="{6B4158A3-3B20-494A-9C91-CA48D6EC965E}" destId="{13FC63EF-8803-4317-8E0F-37894DAC52C2}" srcOrd="2" destOrd="0" presId="urn:microsoft.com/office/officeart/2005/8/layout/StepDownProcess"/>
    <dgm:cxn modelId="{3345AA00-E05A-4AB1-921B-1AA1763FB3F1}" type="presParOf" srcId="{DEFFE949-9B44-4751-B059-F97207DEF65F}" destId="{3A0F6CE8-8358-458A-B832-636FFF0BC1B3}" srcOrd="7" destOrd="0" presId="urn:microsoft.com/office/officeart/2005/8/layout/StepDownProcess"/>
    <dgm:cxn modelId="{3808D1F4-83A0-4C93-B145-A109EBE676BA}" type="presParOf" srcId="{DEFFE949-9B44-4751-B059-F97207DEF65F}" destId="{CC4FEF1D-B196-4E0E-8668-B251FBE4FFA7}" srcOrd="8" destOrd="0" presId="urn:microsoft.com/office/officeart/2005/8/layout/StepDownProcess"/>
    <dgm:cxn modelId="{3B96E152-35B4-41C2-8854-FE4570AD46E1}" type="presParOf" srcId="{CC4FEF1D-B196-4E0E-8668-B251FBE4FFA7}" destId="{3946110B-C209-4A41-9F2F-896F5F5307BA}" srcOrd="0" destOrd="0" presId="urn:microsoft.com/office/officeart/2005/8/layout/StepDownProcess"/>
    <dgm:cxn modelId="{61917EF7-0CC0-4A1A-916E-EB87B6E626EF}" type="presParOf" srcId="{CC4FEF1D-B196-4E0E-8668-B251FBE4FFA7}" destId="{19AEDABB-D177-47C2-873E-3883C6A45250}" srcOrd="1" destOrd="0" presId="urn:microsoft.com/office/officeart/2005/8/layout/StepDownProcess"/>
    <dgm:cxn modelId="{635BA641-5373-41DC-81A9-B234FBE89E7A}" type="presParOf" srcId="{CC4FEF1D-B196-4E0E-8668-B251FBE4FFA7}" destId="{EF3A51F8-C11F-4B12-8AF9-D6E1C41021B3}" srcOrd="2" destOrd="0" presId="urn:microsoft.com/office/officeart/2005/8/layout/StepDownProcess"/>
    <dgm:cxn modelId="{84A8CD53-6768-4AC0-A68B-697BF546DC8E}" type="presParOf" srcId="{DEFFE949-9B44-4751-B059-F97207DEF65F}" destId="{3027CD61-9E41-4561-91DD-D52A9929F513}" srcOrd="9" destOrd="0" presId="urn:microsoft.com/office/officeart/2005/8/layout/StepDownProcess"/>
    <dgm:cxn modelId="{DBCA118D-3062-4A27-980E-0B25D37B21D1}" type="presParOf" srcId="{DEFFE949-9B44-4751-B059-F97207DEF65F}" destId="{CC446273-8158-48D4-A532-ECE7C38A82B7}" srcOrd="10" destOrd="0" presId="urn:microsoft.com/office/officeart/2005/8/layout/StepDownProcess"/>
    <dgm:cxn modelId="{470288F1-52F4-4FCD-A3CF-AD1AB8FE3332}" type="presParOf" srcId="{CC446273-8158-48D4-A532-ECE7C38A82B7}" destId="{02E004D0-CF7F-4C59-8E32-BE68536AE3D3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AD7B0F0-9FDD-4D51-85CC-CF302C2AF06E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D61FB639-974B-4C3F-A412-8774768BBAEC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Prepare projects’ requirements in principle</a:t>
          </a:r>
          <a:endParaRPr lang="bg-BG" dirty="0"/>
        </a:p>
      </dgm:t>
    </dgm:pt>
    <dgm:pt modelId="{0A206686-2CFF-4492-844E-F13E9E4736F1}" type="parTrans" cxnId="{99DCBFA2-D583-4A05-9FE8-E96FA65A6DE4}">
      <dgm:prSet/>
      <dgm:spPr/>
      <dgm:t>
        <a:bodyPr/>
        <a:lstStyle/>
        <a:p>
          <a:endParaRPr lang="bg-BG"/>
        </a:p>
      </dgm:t>
    </dgm:pt>
    <dgm:pt modelId="{7621AF6C-B918-4DA7-BC95-FABF9E8D4C38}" type="sibTrans" cxnId="{99DCBFA2-D583-4A05-9FE8-E96FA65A6DE4}">
      <dgm:prSet/>
      <dgm:spPr/>
      <dgm:t>
        <a:bodyPr/>
        <a:lstStyle/>
        <a:p>
          <a:endParaRPr lang="bg-BG"/>
        </a:p>
      </dgm:t>
    </dgm:pt>
    <dgm:pt modelId="{715C62C9-AAB6-414E-978C-7CEE02A9B523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Form collaborative working groups</a:t>
          </a:r>
          <a:endParaRPr lang="bg-BG" dirty="0"/>
        </a:p>
      </dgm:t>
    </dgm:pt>
    <dgm:pt modelId="{F3084C86-8575-4FB6-A2A8-887BE67BD975}" type="parTrans" cxnId="{00109AC2-0F53-4773-973A-39BAF30ED04B}">
      <dgm:prSet/>
      <dgm:spPr/>
      <dgm:t>
        <a:bodyPr/>
        <a:lstStyle/>
        <a:p>
          <a:endParaRPr lang="bg-BG"/>
        </a:p>
      </dgm:t>
    </dgm:pt>
    <dgm:pt modelId="{1BC6EDDB-78A7-47B6-ABAF-DD9219038897}" type="sibTrans" cxnId="{00109AC2-0F53-4773-973A-39BAF30ED04B}">
      <dgm:prSet/>
      <dgm:spPr/>
      <dgm:t>
        <a:bodyPr/>
        <a:lstStyle/>
        <a:p>
          <a:endParaRPr lang="bg-BG"/>
        </a:p>
      </dgm:t>
    </dgm:pt>
    <dgm:pt modelId="{C3AADBFE-AE7A-492F-90FF-63B94291F8D1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Teams makes proposals for projects by themselves</a:t>
          </a:r>
          <a:endParaRPr lang="bg-BG" dirty="0"/>
        </a:p>
      </dgm:t>
    </dgm:pt>
    <dgm:pt modelId="{0EEB300C-AFC0-4269-969D-86EA6C808FC6}" type="parTrans" cxnId="{7F03C795-F107-48F4-961A-88E1A4FC887A}">
      <dgm:prSet/>
      <dgm:spPr/>
      <dgm:t>
        <a:bodyPr/>
        <a:lstStyle/>
        <a:p>
          <a:endParaRPr lang="bg-BG"/>
        </a:p>
      </dgm:t>
    </dgm:pt>
    <dgm:pt modelId="{2B3E9442-63DA-4A1C-9B06-4052019999D4}" type="sibTrans" cxnId="{7F03C795-F107-48F4-961A-88E1A4FC887A}">
      <dgm:prSet/>
      <dgm:spPr/>
      <dgm:t>
        <a:bodyPr/>
        <a:lstStyle/>
        <a:p>
          <a:endParaRPr lang="bg-BG"/>
        </a:p>
      </dgm:t>
    </dgm:pt>
    <dgm:pt modelId="{E8908646-1449-4388-A2E0-192E53072CC5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Teachers makes projects proposals for “non creative teams”</a:t>
          </a:r>
          <a:endParaRPr lang="bg-BG" dirty="0"/>
        </a:p>
      </dgm:t>
    </dgm:pt>
    <dgm:pt modelId="{94A535E6-9175-4F7B-AD7B-6EFAD1161F65}" type="parTrans" cxnId="{C0A1EB1D-A712-4CB5-8100-A75DA46984B7}">
      <dgm:prSet/>
      <dgm:spPr/>
      <dgm:t>
        <a:bodyPr/>
        <a:lstStyle/>
        <a:p>
          <a:endParaRPr lang="bg-BG"/>
        </a:p>
      </dgm:t>
    </dgm:pt>
    <dgm:pt modelId="{C121DE50-31DC-4415-95BE-CC704C2B4441}" type="sibTrans" cxnId="{C0A1EB1D-A712-4CB5-8100-A75DA46984B7}">
      <dgm:prSet/>
      <dgm:spPr/>
      <dgm:t>
        <a:bodyPr/>
        <a:lstStyle/>
        <a:p>
          <a:endParaRPr lang="bg-BG"/>
        </a:p>
      </dgm:t>
    </dgm:pt>
    <dgm:pt modelId="{56ED11C7-422B-4AE2-AE8F-F4A4B81D35BB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Consultations</a:t>
          </a:r>
          <a:endParaRPr lang="bg-BG" dirty="0"/>
        </a:p>
      </dgm:t>
    </dgm:pt>
    <dgm:pt modelId="{C4A2CB7D-20A5-4E0A-A73B-1FFBEEE26291}" type="parTrans" cxnId="{9582483B-0A4D-45F0-94DB-6E0C4086C069}">
      <dgm:prSet/>
      <dgm:spPr/>
      <dgm:t>
        <a:bodyPr/>
        <a:lstStyle/>
        <a:p>
          <a:endParaRPr lang="bg-BG"/>
        </a:p>
      </dgm:t>
    </dgm:pt>
    <dgm:pt modelId="{8D688A47-B442-4EC7-8DC8-7A157799D65B}" type="sibTrans" cxnId="{9582483B-0A4D-45F0-94DB-6E0C4086C069}">
      <dgm:prSet/>
      <dgm:spPr/>
      <dgm:t>
        <a:bodyPr/>
        <a:lstStyle/>
        <a:p>
          <a:endParaRPr lang="bg-BG"/>
        </a:p>
      </dgm:t>
    </dgm:pt>
    <dgm:pt modelId="{76ED3AD3-DEEA-4A8E-8B0E-3342B574C662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Final product presented for all teams</a:t>
          </a:r>
          <a:endParaRPr lang="bg-BG" dirty="0"/>
        </a:p>
      </dgm:t>
    </dgm:pt>
    <dgm:pt modelId="{FAC8ABEE-41F2-4864-A368-D3F0163DE251}" type="parTrans" cxnId="{802490D0-6759-446B-8FF7-7591186DAA66}">
      <dgm:prSet/>
      <dgm:spPr/>
      <dgm:t>
        <a:bodyPr/>
        <a:lstStyle/>
        <a:p>
          <a:endParaRPr lang="bg-BG"/>
        </a:p>
      </dgm:t>
    </dgm:pt>
    <dgm:pt modelId="{E66323EB-CFA3-4A15-9ABC-C532AA55EACE}" type="sibTrans" cxnId="{802490D0-6759-446B-8FF7-7591186DAA66}">
      <dgm:prSet/>
      <dgm:spPr/>
      <dgm:t>
        <a:bodyPr/>
        <a:lstStyle/>
        <a:p>
          <a:endParaRPr lang="bg-BG"/>
        </a:p>
      </dgm:t>
    </dgm:pt>
    <dgm:pt modelId="{DEFFE949-9B44-4751-B059-F97207DEF65F}" type="pres">
      <dgm:prSet presAssocID="{9AD7B0F0-9FDD-4D51-85CC-CF302C2AF06E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bg-BG"/>
        </a:p>
      </dgm:t>
    </dgm:pt>
    <dgm:pt modelId="{8C33ADE2-33DE-4A62-A887-71BA1E04C698}" type="pres">
      <dgm:prSet presAssocID="{D61FB639-974B-4C3F-A412-8774768BBAEC}" presName="composite" presStyleCnt="0"/>
      <dgm:spPr/>
    </dgm:pt>
    <dgm:pt modelId="{1831D64E-8DBD-4CCE-B534-F8D8B7CDB29A}" type="pres">
      <dgm:prSet presAssocID="{D61FB639-974B-4C3F-A412-8774768BBAEC}" presName="bentUpArrow1" presStyleLbl="alignImgPlace1" presStyleIdx="0" presStyleCnt="5"/>
      <dgm:spPr/>
    </dgm:pt>
    <dgm:pt modelId="{DE79D85C-2E97-4BA7-ABCD-74DF24CB1FA0}" type="pres">
      <dgm:prSet presAssocID="{D61FB639-974B-4C3F-A412-8774768BBAEC}" presName="ParentText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8ED26771-B53A-45ED-984B-62C915228D19}" type="pres">
      <dgm:prSet presAssocID="{D61FB639-974B-4C3F-A412-8774768BBAEC}" presName="Child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AD720C11-3F10-4671-A377-0146C8A57608}" type="pres">
      <dgm:prSet presAssocID="{7621AF6C-B918-4DA7-BC95-FABF9E8D4C38}" presName="sibTrans" presStyleCnt="0"/>
      <dgm:spPr/>
    </dgm:pt>
    <dgm:pt modelId="{943D0809-A380-44E4-8CDB-2094F4F9FBB2}" type="pres">
      <dgm:prSet presAssocID="{715C62C9-AAB6-414E-978C-7CEE02A9B523}" presName="composite" presStyleCnt="0"/>
      <dgm:spPr/>
    </dgm:pt>
    <dgm:pt modelId="{1D34D96B-725C-4DDA-A0C0-5FC2302813F1}" type="pres">
      <dgm:prSet presAssocID="{715C62C9-AAB6-414E-978C-7CEE02A9B523}" presName="bentUpArrow1" presStyleLbl="alignImgPlace1" presStyleIdx="1" presStyleCnt="5"/>
      <dgm:spPr/>
    </dgm:pt>
    <dgm:pt modelId="{C9369B4B-8AC9-4D05-82B2-73573F36E5DC}" type="pres">
      <dgm:prSet presAssocID="{715C62C9-AAB6-414E-978C-7CEE02A9B523}" presName="ParentText" presStyleLbl="node1" presStyleIdx="1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9628AAB8-70E3-4315-A67F-479E6EA147EC}" type="pres">
      <dgm:prSet presAssocID="{715C62C9-AAB6-414E-978C-7CEE02A9B523}" presName="Child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1F42B81A-57A5-41B7-B67D-CCC7F3CB4AC6}" type="pres">
      <dgm:prSet presAssocID="{1BC6EDDB-78A7-47B6-ABAF-DD9219038897}" presName="sibTrans" presStyleCnt="0"/>
      <dgm:spPr/>
    </dgm:pt>
    <dgm:pt modelId="{D5B02A6B-4E35-4051-B9A4-46797601FAC3}" type="pres">
      <dgm:prSet presAssocID="{C3AADBFE-AE7A-492F-90FF-63B94291F8D1}" presName="composite" presStyleCnt="0"/>
      <dgm:spPr/>
    </dgm:pt>
    <dgm:pt modelId="{BF60F33F-F880-47F3-9935-2CE21867E3D8}" type="pres">
      <dgm:prSet presAssocID="{C3AADBFE-AE7A-492F-90FF-63B94291F8D1}" presName="bentUpArrow1" presStyleLbl="alignImgPlace1" presStyleIdx="2" presStyleCnt="5"/>
      <dgm:spPr/>
    </dgm:pt>
    <dgm:pt modelId="{0022FF97-350C-43A8-9FEB-8E40E3419676}" type="pres">
      <dgm:prSet presAssocID="{C3AADBFE-AE7A-492F-90FF-63B94291F8D1}" presName="ParentText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83667BA5-905A-4435-B060-7491754EE99D}" type="pres">
      <dgm:prSet presAssocID="{C3AADBFE-AE7A-492F-90FF-63B94291F8D1}" presName="Child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484A78A7-E44E-4331-89B9-8306067E18C2}" type="pres">
      <dgm:prSet presAssocID="{2B3E9442-63DA-4A1C-9B06-4052019999D4}" presName="sibTrans" presStyleCnt="0"/>
      <dgm:spPr/>
    </dgm:pt>
    <dgm:pt modelId="{6B4158A3-3B20-494A-9C91-CA48D6EC965E}" type="pres">
      <dgm:prSet presAssocID="{E8908646-1449-4388-A2E0-192E53072CC5}" presName="composite" presStyleCnt="0"/>
      <dgm:spPr/>
    </dgm:pt>
    <dgm:pt modelId="{E3D1C38E-CBDD-4E61-A9EE-1D09EE5B7412}" type="pres">
      <dgm:prSet presAssocID="{E8908646-1449-4388-A2E0-192E53072CC5}" presName="bentUpArrow1" presStyleLbl="alignImgPlace1" presStyleIdx="3" presStyleCnt="5"/>
      <dgm:spPr/>
    </dgm:pt>
    <dgm:pt modelId="{E6131A3F-3365-4F00-98BF-2D9427FFE757}" type="pres">
      <dgm:prSet presAssocID="{E8908646-1449-4388-A2E0-192E53072CC5}" presName="ParentText" presStyleLbl="node1" presStyleIdx="3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13FC63EF-8803-4317-8E0F-37894DAC52C2}" type="pres">
      <dgm:prSet presAssocID="{E8908646-1449-4388-A2E0-192E53072CC5}" presName="Child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3A0F6CE8-8358-458A-B832-636FFF0BC1B3}" type="pres">
      <dgm:prSet presAssocID="{C121DE50-31DC-4415-95BE-CC704C2B4441}" presName="sibTrans" presStyleCnt="0"/>
      <dgm:spPr/>
    </dgm:pt>
    <dgm:pt modelId="{CC4FEF1D-B196-4E0E-8668-B251FBE4FFA7}" type="pres">
      <dgm:prSet presAssocID="{56ED11C7-422B-4AE2-AE8F-F4A4B81D35BB}" presName="composite" presStyleCnt="0"/>
      <dgm:spPr/>
    </dgm:pt>
    <dgm:pt modelId="{3946110B-C209-4A41-9F2F-896F5F5307BA}" type="pres">
      <dgm:prSet presAssocID="{56ED11C7-422B-4AE2-AE8F-F4A4B81D35BB}" presName="bentUpArrow1" presStyleLbl="alignImgPlace1" presStyleIdx="4" presStyleCnt="5"/>
      <dgm:spPr/>
    </dgm:pt>
    <dgm:pt modelId="{19AEDABB-D177-47C2-873E-3883C6A45250}" type="pres">
      <dgm:prSet presAssocID="{56ED11C7-422B-4AE2-AE8F-F4A4B81D35BB}" presName="ParentText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EF3A51F8-C11F-4B12-8AF9-D6E1C41021B3}" type="pres">
      <dgm:prSet presAssocID="{56ED11C7-422B-4AE2-AE8F-F4A4B81D35BB}" presName="ChildText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3027CD61-9E41-4561-91DD-D52A9929F513}" type="pres">
      <dgm:prSet presAssocID="{8D688A47-B442-4EC7-8DC8-7A157799D65B}" presName="sibTrans" presStyleCnt="0"/>
      <dgm:spPr/>
    </dgm:pt>
    <dgm:pt modelId="{CC446273-8158-48D4-A532-ECE7C38A82B7}" type="pres">
      <dgm:prSet presAssocID="{76ED3AD3-DEEA-4A8E-8B0E-3342B574C662}" presName="composite" presStyleCnt="0"/>
      <dgm:spPr/>
    </dgm:pt>
    <dgm:pt modelId="{02E004D0-CF7F-4C59-8E32-BE68536AE3D3}" type="pres">
      <dgm:prSet presAssocID="{76ED3AD3-DEEA-4A8E-8B0E-3342B574C662}" presName="ParentText" presStyleLbl="node1" presStyleIdx="5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C0A1EB1D-A712-4CB5-8100-A75DA46984B7}" srcId="{9AD7B0F0-9FDD-4D51-85CC-CF302C2AF06E}" destId="{E8908646-1449-4388-A2E0-192E53072CC5}" srcOrd="3" destOrd="0" parTransId="{94A535E6-9175-4F7B-AD7B-6EFAD1161F65}" sibTransId="{C121DE50-31DC-4415-95BE-CC704C2B4441}"/>
    <dgm:cxn modelId="{339DCF70-8839-4FA3-AE53-DA2D0A5B8234}" type="presOf" srcId="{D61FB639-974B-4C3F-A412-8774768BBAEC}" destId="{DE79D85C-2E97-4BA7-ABCD-74DF24CB1FA0}" srcOrd="0" destOrd="0" presId="urn:microsoft.com/office/officeart/2005/8/layout/StepDownProcess"/>
    <dgm:cxn modelId="{C299AC8A-347F-4119-AEC0-645B932A9005}" type="presOf" srcId="{E8908646-1449-4388-A2E0-192E53072CC5}" destId="{E6131A3F-3365-4F00-98BF-2D9427FFE757}" srcOrd="0" destOrd="0" presId="urn:microsoft.com/office/officeart/2005/8/layout/StepDownProcess"/>
    <dgm:cxn modelId="{D413E1ED-0D2A-47F7-BEE2-C3F81CC7909B}" type="presOf" srcId="{9AD7B0F0-9FDD-4D51-85CC-CF302C2AF06E}" destId="{DEFFE949-9B44-4751-B059-F97207DEF65F}" srcOrd="0" destOrd="0" presId="urn:microsoft.com/office/officeart/2005/8/layout/StepDownProcess"/>
    <dgm:cxn modelId="{9582483B-0A4D-45F0-94DB-6E0C4086C069}" srcId="{9AD7B0F0-9FDD-4D51-85CC-CF302C2AF06E}" destId="{56ED11C7-422B-4AE2-AE8F-F4A4B81D35BB}" srcOrd="4" destOrd="0" parTransId="{C4A2CB7D-20A5-4E0A-A73B-1FFBEEE26291}" sibTransId="{8D688A47-B442-4EC7-8DC8-7A157799D65B}"/>
    <dgm:cxn modelId="{64896D65-8857-4F6C-BBB1-0A7B4CEE4E12}" type="presOf" srcId="{C3AADBFE-AE7A-492F-90FF-63B94291F8D1}" destId="{0022FF97-350C-43A8-9FEB-8E40E3419676}" srcOrd="0" destOrd="0" presId="urn:microsoft.com/office/officeart/2005/8/layout/StepDownProcess"/>
    <dgm:cxn modelId="{802490D0-6759-446B-8FF7-7591186DAA66}" srcId="{9AD7B0F0-9FDD-4D51-85CC-CF302C2AF06E}" destId="{76ED3AD3-DEEA-4A8E-8B0E-3342B574C662}" srcOrd="5" destOrd="0" parTransId="{FAC8ABEE-41F2-4864-A368-D3F0163DE251}" sibTransId="{E66323EB-CFA3-4A15-9ABC-C532AA55EACE}"/>
    <dgm:cxn modelId="{27E746A1-5FAC-4C9E-B48E-81AB83E15560}" type="presOf" srcId="{56ED11C7-422B-4AE2-AE8F-F4A4B81D35BB}" destId="{19AEDABB-D177-47C2-873E-3883C6A45250}" srcOrd="0" destOrd="0" presId="urn:microsoft.com/office/officeart/2005/8/layout/StepDownProcess"/>
    <dgm:cxn modelId="{F65FC857-82D7-470B-8FB7-5D3E176D43DB}" type="presOf" srcId="{76ED3AD3-DEEA-4A8E-8B0E-3342B574C662}" destId="{02E004D0-CF7F-4C59-8E32-BE68536AE3D3}" srcOrd="0" destOrd="0" presId="urn:microsoft.com/office/officeart/2005/8/layout/StepDownProcess"/>
    <dgm:cxn modelId="{1349510D-9BBC-4675-94AD-F2DD2552DB33}" type="presOf" srcId="{715C62C9-AAB6-414E-978C-7CEE02A9B523}" destId="{C9369B4B-8AC9-4D05-82B2-73573F36E5DC}" srcOrd="0" destOrd="0" presId="urn:microsoft.com/office/officeart/2005/8/layout/StepDownProcess"/>
    <dgm:cxn modelId="{00109AC2-0F53-4773-973A-39BAF30ED04B}" srcId="{9AD7B0F0-9FDD-4D51-85CC-CF302C2AF06E}" destId="{715C62C9-AAB6-414E-978C-7CEE02A9B523}" srcOrd="1" destOrd="0" parTransId="{F3084C86-8575-4FB6-A2A8-887BE67BD975}" sibTransId="{1BC6EDDB-78A7-47B6-ABAF-DD9219038897}"/>
    <dgm:cxn modelId="{7F03C795-F107-48F4-961A-88E1A4FC887A}" srcId="{9AD7B0F0-9FDD-4D51-85CC-CF302C2AF06E}" destId="{C3AADBFE-AE7A-492F-90FF-63B94291F8D1}" srcOrd="2" destOrd="0" parTransId="{0EEB300C-AFC0-4269-969D-86EA6C808FC6}" sibTransId="{2B3E9442-63DA-4A1C-9B06-4052019999D4}"/>
    <dgm:cxn modelId="{99DCBFA2-D583-4A05-9FE8-E96FA65A6DE4}" srcId="{9AD7B0F0-9FDD-4D51-85CC-CF302C2AF06E}" destId="{D61FB639-974B-4C3F-A412-8774768BBAEC}" srcOrd="0" destOrd="0" parTransId="{0A206686-2CFF-4492-844E-F13E9E4736F1}" sibTransId="{7621AF6C-B918-4DA7-BC95-FABF9E8D4C38}"/>
    <dgm:cxn modelId="{14C4A80D-BF1A-4963-98A0-5C9ED368A94C}" type="presParOf" srcId="{DEFFE949-9B44-4751-B059-F97207DEF65F}" destId="{8C33ADE2-33DE-4A62-A887-71BA1E04C698}" srcOrd="0" destOrd="0" presId="urn:microsoft.com/office/officeart/2005/8/layout/StepDownProcess"/>
    <dgm:cxn modelId="{A6A83448-B4B5-4E10-919A-564E200C748B}" type="presParOf" srcId="{8C33ADE2-33DE-4A62-A887-71BA1E04C698}" destId="{1831D64E-8DBD-4CCE-B534-F8D8B7CDB29A}" srcOrd="0" destOrd="0" presId="urn:microsoft.com/office/officeart/2005/8/layout/StepDownProcess"/>
    <dgm:cxn modelId="{2AD67FAC-06DF-48C6-96D2-2C5D483B63FC}" type="presParOf" srcId="{8C33ADE2-33DE-4A62-A887-71BA1E04C698}" destId="{DE79D85C-2E97-4BA7-ABCD-74DF24CB1FA0}" srcOrd="1" destOrd="0" presId="urn:microsoft.com/office/officeart/2005/8/layout/StepDownProcess"/>
    <dgm:cxn modelId="{3F4325A1-0562-4D7E-9305-2BD45A0773D0}" type="presParOf" srcId="{8C33ADE2-33DE-4A62-A887-71BA1E04C698}" destId="{8ED26771-B53A-45ED-984B-62C915228D19}" srcOrd="2" destOrd="0" presId="urn:microsoft.com/office/officeart/2005/8/layout/StepDownProcess"/>
    <dgm:cxn modelId="{723168E1-8909-4041-B887-F2060BFF0165}" type="presParOf" srcId="{DEFFE949-9B44-4751-B059-F97207DEF65F}" destId="{AD720C11-3F10-4671-A377-0146C8A57608}" srcOrd="1" destOrd="0" presId="urn:microsoft.com/office/officeart/2005/8/layout/StepDownProcess"/>
    <dgm:cxn modelId="{C40155D1-6276-469A-8DD6-32A349ABB722}" type="presParOf" srcId="{DEFFE949-9B44-4751-B059-F97207DEF65F}" destId="{943D0809-A380-44E4-8CDB-2094F4F9FBB2}" srcOrd="2" destOrd="0" presId="urn:microsoft.com/office/officeart/2005/8/layout/StepDownProcess"/>
    <dgm:cxn modelId="{AB866D34-DA56-4826-B3A6-76E13B567D6B}" type="presParOf" srcId="{943D0809-A380-44E4-8CDB-2094F4F9FBB2}" destId="{1D34D96B-725C-4DDA-A0C0-5FC2302813F1}" srcOrd="0" destOrd="0" presId="urn:microsoft.com/office/officeart/2005/8/layout/StepDownProcess"/>
    <dgm:cxn modelId="{86E0B4BD-5774-4A30-8835-F4A9B9A0AB4F}" type="presParOf" srcId="{943D0809-A380-44E4-8CDB-2094F4F9FBB2}" destId="{C9369B4B-8AC9-4D05-82B2-73573F36E5DC}" srcOrd="1" destOrd="0" presId="urn:microsoft.com/office/officeart/2005/8/layout/StepDownProcess"/>
    <dgm:cxn modelId="{2CDF0754-A363-4C0D-8ACC-F190B1B3564F}" type="presParOf" srcId="{943D0809-A380-44E4-8CDB-2094F4F9FBB2}" destId="{9628AAB8-70E3-4315-A67F-479E6EA147EC}" srcOrd="2" destOrd="0" presId="urn:microsoft.com/office/officeart/2005/8/layout/StepDownProcess"/>
    <dgm:cxn modelId="{0CEC9DB1-B688-49D1-99A9-9E427EEDAB5B}" type="presParOf" srcId="{DEFFE949-9B44-4751-B059-F97207DEF65F}" destId="{1F42B81A-57A5-41B7-B67D-CCC7F3CB4AC6}" srcOrd="3" destOrd="0" presId="urn:microsoft.com/office/officeart/2005/8/layout/StepDownProcess"/>
    <dgm:cxn modelId="{473CFCEC-6724-4507-AF4F-2574D99047F9}" type="presParOf" srcId="{DEFFE949-9B44-4751-B059-F97207DEF65F}" destId="{D5B02A6B-4E35-4051-B9A4-46797601FAC3}" srcOrd="4" destOrd="0" presId="urn:microsoft.com/office/officeart/2005/8/layout/StepDownProcess"/>
    <dgm:cxn modelId="{FB6D7DF6-CB37-4B10-80C2-F4D7ADD7D736}" type="presParOf" srcId="{D5B02A6B-4E35-4051-B9A4-46797601FAC3}" destId="{BF60F33F-F880-47F3-9935-2CE21867E3D8}" srcOrd="0" destOrd="0" presId="urn:microsoft.com/office/officeart/2005/8/layout/StepDownProcess"/>
    <dgm:cxn modelId="{51D13E65-D68E-496D-A33D-1BD5FD7A8566}" type="presParOf" srcId="{D5B02A6B-4E35-4051-B9A4-46797601FAC3}" destId="{0022FF97-350C-43A8-9FEB-8E40E3419676}" srcOrd="1" destOrd="0" presId="urn:microsoft.com/office/officeart/2005/8/layout/StepDownProcess"/>
    <dgm:cxn modelId="{04727D92-A733-4578-9738-F97557DB2FE3}" type="presParOf" srcId="{D5B02A6B-4E35-4051-B9A4-46797601FAC3}" destId="{83667BA5-905A-4435-B060-7491754EE99D}" srcOrd="2" destOrd="0" presId="urn:microsoft.com/office/officeart/2005/8/layout/StepDownProcess"/>
    <dgm:cxn modelId="{7F63CAAE-5AE6-402F-8B06-5839C547D867}" type="presParOf" srcId="{DEFFE949-9B44-4751-B059-F97207DEF65F}" destId="{484A78A7-E44E-4331-89B9-8306067E18C2}" srcOrd="5" destOrd="0" presId="urn:microsoft.com/office/officeart/2005/8/layout/StepDownProcess"/>
    <dgm:cxn modelId="{002D62F4-7CB1-422A-B9A2-827B4ECCE44F}" type="presParOf" srcId="{DEFFE949-9B44-4751-B059-F97207DEF65F}" destId="{6B4158A3-3B20-494A-9C91-CA48D6EC965E}" srcOrd="6" destOrd="0" presId="urn:microsoft.com/office/officeart/2005/8/layout/StepDownProcess"/>
    <dgm:cxn modelId="{4D14DEAC-4325-4E2B-B8B5-5B5476D82FBA}" type="presParOf" srcId="{6B4158A3-3B20-494A-9C91-CA48D6EC965E}" destId="{E3D1C38E-CBDD-4E61-A9EE-1D09EE5B7412}" srcOrd="0" destOrd="0" presId="urn:microsoft.com/office/officeart/2005/8/layout/StepDownProcess"/>
    <dgm:cxn modelId="{E06121C8-C273-4470-9216-D345057BAFFD}" type="presParOf" srcId="{6B4158A3-3B20-494A-9C91-CA48D6EC965E}" destId="{E6131A3F-3365-4F00-98BF-2D9427FFE757}" srcOrd="1" destOrd="0" presId="urn:microsoft.com/office/officeart/2005/8/layout/StepDownProcess"/>
    <dgm:cxn modelId="{614EABC6-24F1-43FA-8F30-2CE32A5EAC63}" type="presParOf" srcId="{6B4158A3-3B20-494A-9C91-CA48D6EC965E}" destId="{13FC63EF-8803-4317-8E0F-37894DAC52C2}" srcOrd="2" destOrd="0" presId="urn:microsoft.com/office/officeart/2005/8/layout/StepDownProcess"/>
    <dgm:cxn modelId="{DA12604C-D32E-479F-894F-3B68370C15A2}" type="presParOf" srcId="{DEFFE949-9B44-4751-B059-F97207DEF65F}" destId="{3A0F6CE8-8358-458A-B832-636FFF0BC1B3}" srcOrd="7" destOrd="0" presId="urn:microsoft.com/office/officeart/2005/8/layout/StepDownProcess"/>
    <dgm:cxn modelId="{380202FC-9D4B-4285-B041-3CC0981D5E78}" type="presParOf" srcId="{DEFFE949-9B44-4751-B059-F97207DEF65F}" destId="{CC4FEF1D-B196-4E0E-8668-B251FBE4FFA7}" srcOrd="8" destOrd="0" presId="urn:microsoft.com/office/officeart/2005/8/layout/StepDownProcess"/>
    <dgm:cxn modelId="{21EFAAFC-B5E6-4FE7-AA33-395FAC8D3E0E}" type="presParOf" srcId="{CC4FEF1D-B196-4E0E-8668-B251FBE4FFA7}" destId="{3946110B-C209-4A41-9F2F-896F5F5307BA}" srcOrd="0" destOrd="0" presId="urn:microsoft.com/office/officeart/2005/8/layout/StepDownProcess"/>
    <dgm:cxn modelId="{34D4816E-872C-4036-91F3-33542BCA4792}" type="presParOf" srcId="{CC4FEF1D-B196-4E0E-8668-B251FBE4FFA7}" destId="{19AEDABB-D177-47C2-873E-3883C6A45250}" srcOrd="1" destOrd="0" presId="urn:microsoft.com/office/officeart/2005/8/layout/StepDownProcess"/>
    <dgm:cxn modelId="{B3512E48-5DE7-43A5-9FCE-EA0CFECE26D8}" type="presParOf" srcId="{CC4FEF1D-B196-4E0E-8668-B251FBE4FFA7}" destId="{EF3A51F8-C11F-4B12-8AF9-D6E1C41021B3}" srcOrd="2" destOrd="0" presId="urn:microsoft.com/office/officeart/2005/8/layout/StepDownProcess"/>
    <dgm:cxn modelId="{C54DF19A-0B26-4935-AC99-EB28446961C3}" type="presParOf" srcId="{DEFFE949-9B44-4751-B059-F97207DEF65F}" destId="{3027CD61-9E41-4561-91DD-D52A9929F513}" srcOrd="9" destOrd="0" presId="urn:microsoft.com/office/officeart/2005/8/layout/StepDownProcess"/>
    <dgm:cxn modelId="{41040CCB-8EAC-4FCC-B982-E94FBF12991F}" type="presParOf" srcId="{DEFFE949-9B44-4751-B059-F97207DEF65F}" destId="{CC446273-8158-48D4-A532-ECE7C38A82B7}" srcOrd="10" destOrd="0" presId="urn:microsoft.com/office/officeart/2005/8/layout/StepDownProcess"/>
    <dgm:cxn modelId="{B6663C29-2F8C-4ECD-A5B1-2DD8667EF034}" type="presParOf" srcId="{CC446273-8158-48D4-A532-ECE7C38A82B7}" destId="{02E004D0-CF7F-4C59-8E32-BE68536AE3D3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D7B0F0-9FDD-4D51-85CC-CF302C2AF06E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D61FB639-974B-4C3F-A412-8774768BBAEC}">
      <dgm:prSet phldrT="[Text]"/>
      <dgm:spPr/>
      <dgm:t>
        <a:bodyPr/>
        <a:lstStyle/>
        <a:p>
          <a:r>
            <a:rPr lang="en-US" dirty="0" smtClean="0"/>
            <a:t>Prepare projects’ requirements in principle</a:t>
          </a:r>
          <a:endParaRPr lang="bg-BG" dirty="0"/>
        </a:p>
      </dgm:t>
    </dgm:pt>
    <dgm:pt modelId="{0A206686-2CFF-4492-844E-F13E9E4736F1}" type="parTrans" cxnId="{99DCBFA2-D583-4A05-9FE8-E96FA65A6DE4}">
      <dgm:prSet/>
      <dgm:spPr/>
      <dgm:t>
        <a:bodyPr/>
        <a:lstStyle/>
        <a:p>
          <a:endParaRPr lang="bg-BG"/>
        </a:p>
      </dgm:t>
    </dgm:pt>
    <dgm:pt modelId="{7621AF6C-B918-4DA7-BC95-FABF9E8D4C38}" type="sibTrans" cxnId="{99DCBFA2-D583-4A05-9FE8-E96FA65A6DE4}">
      <dgm:prSet/>
      <dgm:spPr/>
      <dgm:t>
        <a:bodyPr/>
        <a:lstStyle/>
        <a:p>
          <a:endParaRPr lang="bg-BG"/>
        </a:p>
      </dgm:t>
    </dgm:pt>
    <dgm:pt modelId="{715C62C9-AAB6-414E-978C-7CEE02A9B523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Form collaborative working groups</a:t>
          </a:r>
          <a:endParaRPr lang="bg-BG" dirty="0"/>
        </a:p>
      </dgm:t>
    </dgm:pt>
    <dgm:pt modelId="{F3084C86-8575-4FB6-A2A8-887BE67BD975}" type="parTrans" cxnId="{00109AC2-0F53-4773-973A-39BAF30ED04B}">
      <dgm:prSet/>
      <dgm:spPr/>
      <dgm:t>
        <a:bodyPr/>
        <a:lstStyle/>
        <a:p>
          <a:endParaRPr lang="bg-BG"/>
        </a:p>
      </dgm:t>
    </dgm:pt>
    <dgm:pt modelId="{1BC6EDDB-78A7-47B6-ABAF-DD9219038897}" type="sibTrans" cxnId="{00109AC2-0F53-4773-973A-39BAF30ED04B}">
      <dgm:prSet/>
      <dgm:spPr/>
      <dgm:t>
        <a:bodyPr/>
        <a:lstStyle/>
        <a:p>
          <a:endParaRPr lang="bg-BG"/>
        </a:p>
      </dgm:t>
    </dgm:pt>
    <dgm:pt modelId="{C3AADBFE-AE7A-492F-90FF-63B94291F8D1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Teams makes proposals for projects by themselves</a:t>
          </a:r>
          <a:endParaRPr lang="bg-BG" dirty="0"/>
        </a:p>
      </dgm:t>
    </dgm:pt>
    <dgm:pt modelId="{0EEB300C-AFC0-4269-969D-86EA6C808FC6}" type="parTrans" cxnId="{7F03C795-F107-48F4-961A-88E1A4FC887A}">
      <dgm:prSet/>
      <dgm:spPr/>
      <dgm:t>
        <a:bodyPr/>
        <a:lstStyle/>
        <a:p>
          <a:endParaRPr lang="bg-BG"/>
        </a:p>
      </dgm:t>
    </dgm:pt>
    <dgm:pt modelId="{2B3E9442-63DA-4A1C-9B06-4052019999D4}" type="sibTrans" cxnId="{7F03C795-F107-48F4-961A-88E1A4FC887A}">
      <dgm:prSet/>
      <dgm:spPr/>
      <dgm:t>
        <a:bodyPr/>
        <a:lstStyle/>
        <a:p>
          <a:endParaRPr lang="bg-BG"/>
        </a:p>
      </dgm:t>
    </dgm:pt>
    <dgm:pt modelId="{E8908646-1449-4388-A2E0-192E53072CC5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Teachers makes projects proposals for “non creative teams”</a:t>
          </a:r>
          <a:endParaRPr lang="bg-BG" dirty="0"/>
        </a:p>
      </dgm:t>
    </dgm:pt>
    <dgm:pt modelId="{94A535E6-9175-4F7B-AD7B-6EFAD1161F65}" type="parTrans" cxnId="{C0A1EB1D-A712-4CB5-8100-A75DA46984B7}">
      <dgm:prSet/>
      <dgm:spPr/>
      <dgm:t>
        <a:bodyPr/>
        <a:lstStyle/>
        <a:p>
          <a:endParaRPr lang="bg-BG"/>
        </a:p>
      </dgm:t>
    </dgm:pt>
    <dgm:pt modelId="{C121DE50-31DC-4415-95BE-CC704C2B4441}" type="sibTrans" cxnId="{C0A1EB1D-A712-4CB5-8100-A75DA46984B7}">
      <dgm:prSet/>
      <dgm:spPr/>
      <dgm:t>
        <a:bodyPr/>
        <a:lstStyle/>
        <a:p>
          <a:endParaRPr lang="bg-BG"/>
        </a:p>
      </dgm:t>
    </dgm:pt>
    <dgm:pt modelId="{56ED11C7-422B-4AE2-AE8F-F4A4B81D35BB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Consultations</a:t>
          </a:r>
          <a:endParaRPr lang="bg-BG" dirty="0"/>
        </a:p>
      </dgm:t>
    </dgm:pt>
    <dgm:pt modelId="{C4A2CB7D-20A5-4E0A-A73B-1FFBEEE26291}" type="parTrans" cxnId="{9582483B-0A4D-45F0-94DB-6E0C4086C069}">
      <dgm:prSet/>
      <dgm:spPr/>
      <dgm:t>
        <a:bodyPr/>
        <a:lstStyle/>
        <a:p>
          <a:endParaRPr lang="bg-BG"/>
        </a:p>
      </dgm:t>
    </dgm:pt>
    <dgm:pt modelId="{8D688A47-B442-4EC7-8DC8-7A157799D65B}" type="sibTrans" cxnId="{9582483B-0A4D-45F0-94DB-6E0C4086C069}">
      <dgm:prSet/>
      <dgm:spPr/>
      <dgm:t>
        <a:bodyPr/>
        <a:lstStyle/>
        <a:p>
          <a:endParaRPr lang="bg-BG"/>
        </a:p>
      </dgm:t>
    </dgm:pt>
    <dgm:pt modelId="{76ED3AD3-DEEA-4A8E-8B0E-3342B574C662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Final product presented for all teams</a:t>
          </a:r>
          <a:endParaRPr lang="bg-BG" dirty="0"/>
        </a:p>
      </dgm:t>
    </dgm:pt>
    <dgm:pt modelId="{FAC8ABEE-41F2-4864-A368-D3F0163DE251}" type="parTrans" cxnId="{802490D0-6759-446B-8FF7-7591186DAA66}">
      <dgm:prSet/>
      <dgm:spPr/>
      <dgm:t>
        <a:bodyPr/>
        <a:lstStyle/>
        <a:p>
          <a:endParaRPr lang="bg-BG"/>
        </a:p>
      </dgm:t>
    </dgm:pt>
    <dgm:pt modelId="{E66323EB-CFA3-4A15-9ABC-C532AA55EACE}" type="sibTrans" cxnId="{802490D0-6759-446B-8FF7-7591186DAA66}">
      <dgm:prSet/>
      <dgm:spPr/>
      <dgm:t>
        <a:bodyPr/>
        <a:lstStyle/>
        <a:p>
          <a:endParaRPr lang="bg-BG"/>
        </a:p>
      </dgm:t>
    </dgm:pt>
    <dgm:pt modelId="{DEFFE949-9B44-4751-B059-F97207DEF65F}" type="pres">
      <dgm:prSet presAssocID="{9AD7B0F0-9FDD-4D51-85CC-CF302C2AF06E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bg-BG"/>
        </a:p>
      </dgm:t>
    </dgm:pt>
    <dgm:pt modelId="{8C33ADE2-33DE-4A62-A887-71BA1E04C698}" type="pres">
      <dgm:prSet presAssocID="{D61FB639-974B-4C3F-A412-8774768BBAEC}" presName="composite" presStyleCnt="0"/>
      <dgm:spPr/>
    </dgm:pt>
    <dgm:pt modelId="{1831D64E-8DBD-4CCE-B534-F8D8B7CDB29A}" type="pres">
      <dgm:prSet presAssocID="{D61FB639-974B-4C3F-A412-8774768BBAEC}" presName="bentUpArrow1" presStyleLbl="alignImgPlace1" presStyleIdx="0" presStyleCnt="5"/>
      <dgm:spPr/>
    </dgm:pt>
    <dgm:pt modelId="{DE79D85C-2E97-4BA7-ABCD-74DF24CB1FA0}" type="pres">
      <dgm:prSet presAssocID="{D61FB639-974B-4C3F-A412-8774768BBAEC}" presName="ParentText" presStyleLbl="node1" presStyleIdx="0" presStyleCnt="6" custLinFactNeighborY="-34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8ED26771-B53A-45ED-984B-62C915228D19}" type="pres">
      <dgm:prSet presAssocID="{D61FB639-974B-4C3F-A412-8774768BBAEC}" presName="Child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AD720C11-3F10-4671-A377-0146C8A57608}" type="pres">
      <dgm:prSet presAssocID="{7621AF6C-B918-4DA7-BC95-FABF9E8D4C38}" presName="sibTrans" presStyleCnt="0"/>
      <dgm:spPr/>
    </dgm:pt>
    <dgm:pt modelId="{943D0809-A380-44E4-8CDB-2094F4F9FBB2}" type="pres">
      <dgm:prSet presAssocID="{715C62C9-AAB6-414E-978C-7CEE02A9B523}" presName="composite" presStyleCnt="0"/>
      <dgm:spPr/>
    </dgm:pt>
    <dgm:pt modelId="{1D34D96B-725C-4DDA-A0C0-5FC2302813F1}" type="pres">
      <dgm:prSet presAssocID="{715C62C9-AAB6-414E-978C-7CEE02A9B523}" presName="bentUpArrow1" presStyleLbl="alignImgPlace1" presStyleIdx="1" presStyleCnt="5"/>
      <dgm:spPr/>
    </dgm:pt>
    <dgm:pt modelId="{C9369B4B-8AC9-4D05-82B2-73573F36E5DC}" type="pres">
      <dgm:prSet presAssocID="{715C62C9-AAB6-414E-978C-7CEE02A9B523}" presName="ParentText" presStyleLbl="node1" presStyleIdx="1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9628AAB8-70E3-4315-A67F-479E6EA147EC}" type="pres">
      <dgm:prSet presAssocID="{715C62C9-AAB6-414E-978C-7CEE02A9B523}" presName="Child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1F42B81A-57A5-41B7-B67D-CCC7F3CB4AC6}" type="pres">
      <dgm:prSet presAssocID="{1BC6EDDB-78A7-47B6-ABAF-DD9219038897}" presName="sibTrans" presStyleCnt="0"/>
      <dgm:spPr/>
    </dgm:pt>
    <dgm:pt modelId="{D5B02A6B-4E35-4051-B9A4-46797601FAC3}" type="pres">
      <dgm:prSet presAssocID="{C3AADBFE-AE7A-492F-90FF-63B94291F8D1}" presName="composite" presStyleCnt="0"/>
      <dgm:spPr/>
    </dgm:pt>
    <dgm:pt modelId="{BF60F33F-F880-47F3-9935-2CE21867E3D8}" type="pres">
      <dgm:prSet presAssocID="{C3AADBFE-AE7A-492F-90FF-63B94291F8D1}" presName="bentUpArrow1" presStyleLbl="alignImgPlace1" presStyleIdx="2" presStyleCnt="5"/>
      <dgm:spPr/>
    </dgm:pt>
    <dgm:pt modelId="{0022FF97-350C-43A8-9FEB-8E40E3419676}" type="pres">
      <dgm:prSet presAssocID="{C3AADBFE-AE7A-492F-90FF-63B94291F8D1}" presName="ParentText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83667BA5-905A-4435-B060-7491754EE99D}" type="pres">
      <dgm:prSet presAssocID="{C3AADBFE-AE7A-492F-90FF-63B94291F8D1}" presName="Child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484A78A7-E44E-4331-89B9-8306067E18C2}" type="pres">
      <dgm:prSet presAssocID="{2B3E9442-63DA-4A1C-9B06-4052019999D4}" presName="sibTrans" presStyleCnt="0"/>
      <dgm:spPr/>
    </dgm:pt>
    <dgm:pt modelId="{6B4158A3-3B20-494A-9C91-CA48D6EC965E}" type="pres">
      <dgm:prSet presAssocID="{E8908646-1449-4388-A2E0-192E53072CC5}" presName="composite" presStyleCnt="0"/>
      <dgm:spPr/>
    </dgm:pt>
    <dgm:pt modelId="{E3D1C38E-CBDD-4E61-A9EE-1D09EE5B7412}" type="pres">
      <dgm:prSet presAssocID="{E8908646-1449-4388-A2E0-192E53072CC5}" presName="bentUpArrow1" presStyleLbl="alignImgPlace1" presStyleIdx="3" presStyleCnt="5"/>
      <dgm:spPr/>
    </dgm:pt>
    <dgm:pt modelId="{E6131A3F-3365-4F00-98BF-2D9427FFE757}" type="pres">
      <dgm:prSet presAssocID="{E8908646-1449-4388-A2E0-192E53072CC5}" presName="ParentText" presStyleLbl="node1" presStyleIdx="3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13FC63EF-8803-4317-8E0F-37894DAC52C2}" type="pres">
      <dgm:prSet presAssocID="{E8908646-1449-4388-A2E0-192E53072CC5}" presName="Child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3A0F6CE8-8358-458A-B832-636FFF0BC1B3}" type="pres">
      <dgm:prSet presAssocID="{C121DE50-31DC-4415-95BE-CC704C2B4441}" presName="sibTrans" presStyleCnt="0"/>
      <dgm:spPr/>
    </dgm:pt>
    <dgm:pt modelId="{CC4FEF1D-B196-4E0E-8668-B251FBE4FFA7}" type="pres">
      <dgm:prSet presAssocID="{56ED11C7-422B-4AE2-AE8F-F4A4B81D35BB}" presName="composite" presStyleCnt="0"/>
      <dgm:spPr/>
    </dgm:pt>
    <dgm:pt modelId="{3946110B-C209-4A41-9F2F-896F5F5307BA}" type="pres">
      <dgm:prSet presAssocID="{56ED11C7-422B-4AE2-AE8F-F4A4B81D35BB}" presName="bentUpArrow1" presStyleLbl="alignImgPlace1" presStyleIdx="4" presStyleCnt="5"/>
      <dgm:spPr/>
    </dgm:pt>
    <dgm:pt modelId="{19AEDABB-D177-47C2-873E-3883C6A45250}" type="pres">
      <dgm:prSet presAssocID="{56ED11C7-422B-4AE2-AE8F-F4A4B81D35BB}" presName="ParentText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EF3A51F8-C11F-4B12-8AF9-D6E1C41021B3}" type="pres">
      <dgm:prSet presAssocID="{56ED11C7-422B-4AE2-AE8F-F4A4B81D35BB}" presName="ChildText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3027CD61-9E41-4561-91DD-D52A9929F513}" type="pres">
      <dgm:prSet presAssocID="{8D688A47-B442-4EC7-8DC8-7A157799D65B}" presName="sibTrans" presStyleCnt="0"/>
      <dgm:spPr/>
    </dgm:pt>
    <dgm:pt modelId="{CC446273-8158-48D4-A532-ECE7C38A82B7}" type="pres">
      <dgm:prSet presAssocID="{76ED3AD3-DEEA-4A8E-8B0E-3342B574C662}" presName="composite" presStyleCnt="0"/>
      <dgm:spPr/>
    </dgm:pt>
    <dgm:pt modelId="{02E004D0-CF7F-4C59-8E32-BE68536AE3D3}" type="pres">
      <dgm:prSet presAssocID="{76ED3AD3-DEEA-4A8E-8B0E-3342B574C662}" presName="ParentText" presStyleLbl="node1" presStyleIdx="5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C0A1EB1D-A712-4CB5-8100-A75DA46984B7}" srcId="{9AD7B0F0-9FDD-4D51-85CC-CF302C2AF06E}" destId="{E8908646-1449-4388-A2E0-192E53072CC5}" srcOrd="3" destOrd="0" parTransId="{94A535E6-9175-4F7B-AD7B-6EFAD1161F65}" sibTransId="{C121DE50-31DC-4415-95BE-CC704C2B4441}"/>
    <dgm:cxn modelId="{B9FB66A9-C1D4-4C14-A26B-94B8F6F5DB65}" type="presOf" srcId="{76ED3AD3-DEEA-4A8E-8B0E-3342B574C662}" destId="{02E004D0-CF7F-4C59-8E32-BE68536AE3D3}" srcOrd="0" destOrd="0" presId="urn:microsoft.com/office/officeart/2005/8/layout/StepDownProcess"/>
    <dgm:cxn modelId="{D46E4D5A-99E5-47EA-99EC-C90133178387}" type="presOf" srcId="{D61FB639-974B-4C3F-A412-8774768BBAEC}" destId="{DE79D85C-2E97-4BA7-ABCD-74DF24CB1FA0}" srcOrd="0" destOrd="0" presId="urn:microsoft.com/office/officeart/2005/8/layout/StepDownProcess"/>
    <dgm:cxn modelId="{9582483B-0A4D-45F0-94DB-6E0C4086C069}" srcId="{9AD7B0F0-9FDD-4D51-85CC-CF302C2AF06E}" destId="{56ED11C7-422B-4AE2-AE8F-F4A4B81D35BB}" srcOrd="4" destOrd="0" parTransId="{C4A2CB7D-20A5-4E0A-A73B-1FFBEEE26291}" sibTransId="{8D688A47-B442-4EC7-8DC8-7A157799D65B}"/>
    <dgm:cxn modelId="{4F09DF1C-45B0-44B9-B0A4-24DC49ADE9F5}" type="presOf" srcId="{56ED11C7-422B-4AE2-AE8F-F4A4B81D35BB}" destId="{19AEDABB-D177-47C2-873E-3883C6A45250}" srcOrd="0" destOrd="0" presId="urn:microsoft.com/office/officeart/2005/8/layout/StepDownProcess"/>
    <dgm:cxn modelId="{9B0BB6CC-62A4-426F-9118-519165C76B1A}" type="presOf" srcId="{E8908646-1449-4388-A2E0-192E53072CC5}" destId="{E6131A3F-3365-4F00-98BF-2D9427FFE757}" srcOrd="0" destOrd="0" presId="urn:microsoft.com/office/officeart/2005/8/layout/StepDownProcess"/>
    <dgm:cxn modelId="{7E4DC2CF-177D-4472-997B-22780A9781B3}" type="presOf" srcId="{C3AADBFE-AE7A-492F-90FF-63B94291F8D1}" destId="{0022FF97-350C-43A8-9FEB-8E40E3419676}" srcOrd="0" destOrd="0" presId="urn:microsoft.com/office/officeart/2005/8/layout/StepDownProcess"/>
    <dgm:cxn modelId="{0761075E-A640-4F04-8FFD-592118A22C96}" type="presOf" srcId="{715C62C9-AAB6-414E-978C-7CEE02A9B523}" destId="{C9369B4B-8AC9-4D05-82B2-73573F36E5DC}" srcOrd="0" destOrd="0" presId="urn:microsoft.com/office/officeart/2005/8/layout/StepDownProcess"/>
    <dgm:cxn modelId="{802490D0-6759-446B-8FF7-7591186DAA66}" srcId="{9AD7B0F0-9FDD-4D51-85CC-CF302C2AF06E}" destId="{76ED3AD3-DEEA-4A8E-8B0E-3342B574C662}" srcOrd="5" destOrd="0" parTransId="{FAC8ABEE-41F2-4864-A368-D3F0163DE251}" sibTransId="{E66323EB-CFA3-4A15-9ABC-C532AA55EACE}"/>
    <dgm:cxn modelId="{C8108CD5-9417-4CE2-A77D-EAE7C7CC9096}" type="presOf" srcId="{9AD7B0F0-9FDD-4D51-85CC-CF302C2AF06E}" destId="{DEFFE949-9B44-4751-B059-F97207DEF65F}" srcOrd="0" destOrd="0" presId="urn:microsoft.com/office/officeart/2005/8/layout/StepDownProcess"/>
    <dgm:cxn modelId="{00109AC2-0F53-4773-973A-39BAF30ED04B}" srcId="{9AD7B0F0-9FDD-4D51-85CC-CF302C2AF06E}" destId="{715C62C9-AAB6-414E-978C-7CEE02A9B523}" srcOrd="1" destOrd="0" parTransId="{F3084C86-8575-4FB6-A2A8-887BE67BD975}" sibTransId="{1BC6EDDB-78A7-47B6-ABAF-DD9219038897}"/>
    <dgm:cxn modelId="{7F03C795-F107-48F4-961A-88E1A4FC887A}" srcId="{9AD7B0F0-9FDD-4D51-85CC-CF302C2AF06E}" destId="{C3AADBFE-AE7A-492F-90FF-63B94291F8D1}" srcOrd="2" destOrd="0" parTransId="{0EEB300C-AFC0-4269-969D-86EA6C808FC6}" sibTransId="{2B3E9442-63DA-4A1C-9B06-4052019999D4}"/>
    <dgm:cxn modelId="{99DCBFA2-D583-4A05-9FE8-E96FA65A6DE4}" srcId="{9AD7B0F0-9FDD-4D51-85CC-CF302C2AF06E}" destId="{D61FB639-974B-4C3F-A412-8774768BBAEC}" srcOrd="0" destOrd="0" parTransId="{0A206686-2CFF-4492-844E-F13E9E4736F1}" sibTransId="{7621AF6C-B918-4DA7-BC95-FABF9E8D4C38}"/>
    <dgm:cxn modelId="{82485110-2248-4586-82B6-474464887BB1}" type="presParOf" srcId="{DEFFE949-9B44-4751-B059-F97207DEF65F}" destId="{8C33ADE2-33DE-4A62-A887-71BA1E04C698}" srcOrd="0" destOrd="0" presId="urn:microsoft.com/office/officeart/2005/8/layout/StepDownProcess"/>
    <dgm:cxn modelId="{7E58AE1C-75E8-4A2C-803C-6D4940E5EBB9}" type="presParOf" srcId="{8C33ADE2-33DE-4A62-A887-71BA1E04C698}" destId="{1831D64E-8DBD-4CCE-B534-F8D8B7CDB29A}" srcOrd="0" destOrd="0" presId="urn:microsoft.com/office/officeart/2005/8/layout/StepDownProcess"/>
    <dgm:cxn modelId="{FF8095D2-B44C-4F1D-9140-325D00E2C507}" type="presParOf" srcId="{8C33ADE2-33DE-4A62-A887-71BA1E04C698}" destId="{DE79D85C-2E97-4BA7-ABCD-74DF24CB1FA0}" srcOrd="1" destOrd="0" presId="urn:microsoft.com/office/officeart/2005/8/layout/StepDownProcess"/>
    <dgm:cxn modelId="{7871D0A5-C95D-478C-B449-CF612DB1A8E0}" type="presParOf" srcId="{8C33ADE2-33DE-4A62-A887-71BA1E04C698}" destId="{8ED26771-B53A-45ED-984B-62C915228D19}" srcOrd="2" destOrd="0" presId="urn:microsoft.com/office/officeart/2005/8/layout/StepDownProcess"/>
    <dgm:cxn modelId="{6CD27963-34CA-4C16-B8E0-03689D180791}" type="presParOf" srcId="{DEFFE949-9B44-4751-B059-F97207DEF65F}" destId="{AD720C11-3F10-4671-A377-0146C8A57608}" srcOrd="1" destOrd="0" presId="urn:microsoft.com/office/officeart/2005/8/layout/StepDownProcess"/>
    <dgm:cxn modelId="{D7E627C3-6136-483A-8017-78776373A318}" type="presParOf" srcId="{DEFFE949-9B44-4751-B059-F97207DEF65F}" destId="{943D0809-A380-44E4-8CDB-2094F4F9FBB2}" srcOrd="2" destOrd="0" presId="urn:microsoft.com/office/officeart/2005/8/layout/StepDownProcess"/>
    <dgm:cxn modelId="{F27959DC-A0F4-4FFC-A369-FF5C318A127C}" type="presParOf" srcId="{943D0809-A380-44E4-8CDB-2094F4F9FBB2}" destId="{1D34D96B-725C-4DDA-A0C0-5FC2302813F1}" srcOrd="0" destOrd="0" presId="urn:microsoft.com/office/officeart/2005/8/layout/StepDownProcess"/>
    <dgm:cxn modelId="{236557A3-0632-4B83-A1E9-5FBB8B760D21}" type="presParOf" srcId="{943D0809-A380-44E4-8CDB-2094F4F9FBB2}" destId="{C9369B4B-8AC9-4D05-82B2-73573F36E5DC}" srcOrd="1" destOrd="0" presId="urn:microsoft.com/office/officeart/2005/8/layout/StepDownProcess"/>
    <dgm:cxn modelId="{ED364FE6-C3D4-4038-BDEA-1570D761D025}" type="presParOf" srcId="{943D0809-A380-44E4-8CDB-2094F4F9FBB2}" destId="{9628AAB8-70E3-4315-A67F-479E6EA147EC}" srcOrd="2" destOrd="0" presId="urn:microsoft.com/office/officeart/2005/8/layout/StepDownProcess"/>
    <dgm:cxn modelId="{F28A3D45-33B7-4786-A85B-55AF1EEEE4F2}" type="presParOf" srcId="{DEFFE949-9B44-4751-B059-F97207DEF65F}" destId="{1F42B81A-57A5-41B7-B67D-CCC7F3CB4AC6}" srcOrd="3" destOrd="0" presId="urn:microsoft.com/office/officeart/2005/8/layout/StepDownProcess"/>
    <dgm:cxn modelId="{D63A9753-6914-42DD-ACFA-95604AD48432}" type="presParOf" srcId="{DEFFE949-9B44-4751-B059-F97207DEF65F}" destId="{D5B02A6B-4E35-4051-B9A4-46797601FAC3}" srcOrd="4" destOrd="0" presId="urn:microsoft.com/office/officeart/2005/8/layout/StepDownProcess"/>
    <dgm:cxn modelId="{1031370C-25A1-40FA-BB06-A1641EA56F2D}" type="presParOf" srcId="{D5B02A6B-4E35-4051-B9A4-46797601FAC3}" destId="{BF60F33F-F880-47F3-9935-2CE21867E3D8}" srcOrd="0" destOrd="0" presId="urn:microsoft.com/office/officeart/2005/8/layout/StepDownProcess"/>
    <dgm:cxn modelId="{C596A30D-7072-474C-A211-5A36D0F1DFC5}" type="presParOf" srcId="{D5B02A6B-4E35-4051-B9A4-46797601FAC3}" destId="{0022FF97-350C-43A8-9FEB-8E40E3419676}" srcOrd="1" destOrd="0" presId="urn:microsoft.com/office/officeart/2005/8/layout/StepDownProcess"/>
    <dgm:cxn modelId="{9245FBE3-B349-4498-87A2-B266598DBB9B}" type="presParOf" srcId="{D5B02A6B-4E35-4051-B9A4-46797601FAC3}" destId="{83667BA5-905A-4435-B060-7491754EE99D}" srcOrd="2" destOrd="0" presId="urn:microsoft.com/office/officeart/2005/8/layout/StepDownProcess"/>
    <dgm:cxn modelId="{931E54AE-5FB2-4556-995B-37D395BDA1E2}" type="presParOf" srcId="{DEFFE949-9B44-4751-B059-F97207DEF65F}" destId="{484A78A7-E44E-4331-89B9-8306067E18C2}" srcOrd="5" destOrd="0" presId="urn:microsoft.com/office/officeart/2005/8/layout/StepDownProcess"/>
    <dgm:cxn modelId="{F4E50C9B-AE4E-4F6D-BE36-B46303B24962}" type="presParOf" srcId="{DEFFE949-9B44-4751-B059-F97207DEF65F}" destId="{6B4158A3-3B20-494A-9C91-CA48D6EC965E}" srcOrd="6" destOrd="0" presId="urn:microsoft.com/office/officeart/2005/8/layout/StepDownProcess"/>
    <dgm:cxn modelId="{F2757362-F4B7-4C80-84FD-9CF619DBEF89}" type="presParOf" srcId="{6B4158A3-3B20-494A-9C91-CA48D6EC965E}" destId="{E3D1C38E-CBDD-4E61-A9EE-1D09EE5B7412}" srcOrd="0" destOrd="0" presId="urn:microsoft.com/office/officeart/2005/8/layout/StepDownProcess"/>
    <dgm:cxn modelId="{88930074-3881-47A8-8FFF-988E452914AF}" type="presParOf" srcId="{6B4158A3-3B20-494A-9C91-CA48D6EC965E}" destId="{E6131A3F-3365-4F00-98BF-2D9427FFE757}" srcOrd="1" destOrd="0" presId="urn:microsoft.com/office/officeart/2005/8/layout/StepDownProcess"/>
    <dgm:cxn modelId="{F7DC8DB9-1CD0-4AFE-BEC1-E95FD1DAF4CC}" type="presParOf" srcId="{6B4158A3-3B20-494A-9C91-CA48D6EC965E}" destId="{13FC63EF-8803-4317-8E0F-37894DAC52C2}" srcOrd="2" destOrd="0" presId="urn:microsoft.com/office/officeart/2005/8/layout/StepDownProcess"/>
    <dgm:cxn modelId="{0CD64CF4-4C71-42E0-A019-AA372BABF96C}" type="presParOf" srcId="{DEFFE949-9B44-4751-B059-F97207DEF65F}" destId="{3A0F6CE8-8358-458A-B832-636FFF0BC1B3}" srcOrd="7" destOrd="0" presId="urn:microsoft.com/office/officeart/2005/8/layout/StepDownProcess"/>
    <dgm:cxn modelId="{823B0277-D5EE-40DE-9F12-B7B9CA49E10D}" type="presParOf" srcId="{DEFFE949-9B44-4751-B059-F97207DEF65F}" destId="{CC4FEF1D-B196-4E0E-8668-B251FBE4FFA7}" srcOrd="8" destOrd="0" presId="urn:microsoft.com/office/officeart/2005/8/layout/StepDownProcess"/>
    <dgm:cxn modelId="{4A68C7B2-D3BF-49BD-94FE-FC2E99000A50}" type="presParOf" srcId="{CC4FEF1D-B196-4E0E-8668-B251FBE4FFA7}" destId="{3946110B-C209-4A41-9F2F-896F5F5307BA}" srcOrd="0" destOrd="0" presId="urn:microsoft.com/office/officeart/2005/8/layout/StepDownProcess"/>
    <dgm:cxn modelId="{07A1652B-4014-451D-9B7A-64EE56B4906D}" type="presParOf" srcId="{CC4FEF1D-B196-4E0E-8668-B251FBE4FFA7}" destId="{19AEDABB-D177-47C2-873E-3883C6A45250}" srcOrd="1" destOrd="0" presId="urn:microsoft.com/office/officeart/2005/8/layout/StepDownProcess"/>
    <dgm:cxn modelId="{6A861071-6167-4077-8EDC-958E2D1DB06A}" type="presParOf" srcId="{CC4FEF1D-B196-4E0E-8668-B251FBE4FFA7}" destId="{EF3A51F8-C11F-4B12-8AF9-D6E1C41021B3}" srcOrd="2" destOrd="0" presId="urn:microsoft.com/office/officeart/2005/8/layout/StepDownProcess"/>
    <dgm:cxn modelId="{F19DFCF9-9994-4FA4-9717-8E734F98432A}" type="presParOf" srcId="{DEFFE949-9B44-4751-B059-F97207DEF65F}" destId="{3027CD61-9E41-4561-91DD-D52A9929F513}" srcOrd="9" destOrd="0" presId="urn:microsoft.com/office/officeart/2005/8/layout/StepDownProcess"/>
    <dgm:cxn modelId="{21B3AF5F-0AD7-4792-92F9-96CBC0045D51}" type="presParOf" srcId="{DEFFE949-9B44-4751-B059-F97207DEF65F}" destId="{CC446273-8158-48D4-A532-ECE7C38A82B7}" srcOrd="10" destOrd="0" presId="urn:microsoft.com/office/officeart/2005/8/layout/StepDownProcess"/>
    <dgm:cxn modelId="{934142C5-DBD7-45B0-833E-6756AEAA0276}" type="presParOf" srcId="{CC446273-8158-48D4-A532-ECE7C38A82B7}" destId="{02E004D0-CF7F-4C59-8E32-BE68536AE3D3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D7B0F0-9FDD-4D51-85CC-CF302C2AF06E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D61FB639-974B-4C3F-A412-8774768BBAEC}">
      <dgm:prSet phldrT="[Text]"/>
      <dgm:spPr/>
      <dgm:t>
        <a:bodyPr/>
        <a:lstStyle/>
        <a:p>
          <a:r>
            <a:rPr lang="en-US" dirty="0" smtClean="0"/>
            <a:t>Prepare projects’ requirements in principle</a:t>
          </a:r>
          <a:endParaRPr lang="bg-BG" dirty="0"/>
        </a:p>
      </dgm:t>
    </dgm:pt>
    <dgm:pt modelId="{0A206686-2CFF-4492-844E-F13E9E4736F1}" type="parTrans" cxnId="{99DCBFA2-D583-4A05-9FE8-E96FA65A6DE4}">
      <dgm:prSet/>
      <dgm:spPr/>
      <dgm:t>
        <a:bodyPr/>
        <a:lstStyle/>
        <a:p>
          <a:endParaRPr lang="bg-BG"/>
        </a:p>
      </dgm:t>
    </dgm:pt>
    <dgm:pt modelId="{7621AF6C-B918-4DA7-BC95-FABF9E8D4C38}" type="sibTrans" cxnId="{99DCBFA2-D583-4A05-9FE8-E96FA65A6DE4}">
      <dgm:prSet/>
      <dgm:spPr/>
      <dgm:t>
        <a:bodyPr/>
        <a:lstStyle/>
        <a:p>
          <a:endParaRPr lang="bg-BG"/>
        </a:p>
      </dgm:t>
    </dgm:pt>
    <dgm:pt modelId="{715C62C9-AAB6-414E-978C-7CEE02A9B523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Form collaborative working groups</a:t>
          </a:r>
          <a:endParaRPr lang="bg-BG" dirty="0"/>
        </a:p>
      </dgm:t>
    </dgm:pt>
    <dgm:pt modelId="{F3084C86-8575-4FB6-A2A8-887BE67BD975}" type="parTrans" cxnId="{00109AC2-0F53-4773-973A-39BAF30ED04B}">
      <dgm:prSet/>
      <dgm:spPr/>
      <dgm:t>
        <a:bodyPr/>
        <a:lstStyle/>
        <a:p>
          <a:endParaRPr lang="bg-BG"/>
        </a:p>
      </dgm:t>
    </dgm:pt>
    <dgm:pt modelId="{1BC6EDDB-78A7-47B6-ABAF-DD9219038897}" type="sibTrans" cxnId="{00109AC2-0F53-4773-973A-39BAF30ED04B}">
      <dgm:prSet/>
      <dgm:spPr/>
      <dgm:t>
        <a:bodyPr/>
        <a:lstStyle/>
        <a:p>
          <a:endParaRPr lang="bg-BG"/>
        </a:p>
      </dgm:t>
    </dgm:pt>
    <dgm:pt modelId="{C3AADBFE-AE7A-492F-90FF-63B94291F8D1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Teams makes proposals for projects by themselves</a:t>
          </a:r>
          <a:endParaRPr lang="bg-BG" dirty="0"/>
        </a:p>
      </dgm:t>
    </dgm:pt>
    <dgm:pt modelId="{0EEB300C-AFC0-4269-969D-86EA6C808FC6}" type="parTrans" cxnId="{7F03C795-F107-48F4-961A-88E1A4FC887A}">
      <dgm:prSet/>
      <dgm:spPr/>
      <dgm:t>
        <a:bodyPr/>
        <a:lstStyle/>
        <a:p>
          <a:endParaRPr lang="bg-BG"/>
        </a:p>
      </dgm:t>
    </dgm:pt>
    <dgm:pt modelId="{2B3E9442-63DA-4A1C-9B06-4052019999D4}" type="sibTrans" cxnId="{7F03C795-F107-48F4-961A-88E1A4FC887A}">
      <dgm:prSet/>
      <dgm:spPr/>
      <dgm:t>
        <a:bodyPr/>
        <a:lstStyle/>
        <a:p>
          <a:endParaRPr lang="bg-BG"/>
        </a:p>
      </dgm:t>
    </dgm:pt>
    <dgm:pt modelId="{E8908646-1449-4388-A2E0-192E53072CC5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Teachers makes projects proposals for “non creative teams”</a:t>
          </a:r>
          <a:endParaRPr lang="bg-BG" dirty="0"/>
        </a:p>
      </dgm:t>
    </dgm:pt>
    <dgm:pt modelId="{94A535E6-9175-4F7B-AD7B-6EFAD1161F65}" type="parTrans" cxnId="{C0A1EB1D-A712-4CB5-8100-A75DA46984B7}">
      <dgm:prSet/>
      <dgm:spPr/>
      <dgm:t>
        <a:bodyPr/>
        <a:lstStyle/>
        <a:p>
          <a:endParaRPr lang="bg-BG"/>
        </a:p>
      </dgm:t>
    </dgm:pt>
    <dgm:pt modelId="{C121DE50-31DC-4415-95BE-CC704C2B4441}" type="sibTrans" cxnId="{C0A1EB1D-A712-4CB5-8100-A75DA46984B7}">
      <dgm:prSet/>
      <dgm:spPr/>
      <dgm:t>
        <a:bodyPr/>
        <a:lstStyle/>
        <a:p>
          <a:endParaRPr lang="bg-BG"/>
        </a:p>
      </dgm:t>
    </dgm:pt>
    <dgm:pt modelId="{56ED11C7-422B-4AE2-AE8F-F4A4B81D35BB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Consultations</a:t>
          </a:r>
          <a:endParaRPr lang="bg-BG" dirty="0"/>
        </a:p>
      </dgm:t>
    </dgm:pt>
    <dgm:pt modelId="{C4A2CB7D-20A5-4E0A-A73B-1FFBEEE26291}" type="parTrans" cxnId="{9582483B-0A4D-45F0-94DB-6E0C4086C069}">
      <dgm:prSet/>
      <dgm:spPr/>
      <dgm:t>
        <a:bodyPr/>
        <a:lstStyle/>
        <a:p>
          <a:endParaRPr lang="bg-BG"/>
        </a:p>
      </dgm:t>
    </dgm:pt>
    <dgm:pt modelId="{8D688A47-B442-4EC7-8DC8-7A157799D65B}" type="sibTrans" cxnId="{9582483B-0A4D-45F0-94DB-6E0C4086C069}">
      <dgm:prSet/>
      <dgm:spPr/>
      <dgm:t>
        <a:bodyPr/>
        <a:lstStyle/>
        <a:p>
          <a:endParaRPr lang="bg-BG"/>
        </a:p>
      </dgm:t>
    </dgm:pt>
    <dgm:pt modelId="{76ED3AD3-DEEA-4A8E-8B0E-3342B574C662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Final product presented for all teams</a:t>
          </a:r>
          <a:endParaRPr lang="bg-BG" dirty="0"/>
        </a:p>
      </dgm:t>
    </dgm:pt>
    <dgm:pt modelId="{FAC8ABEE-41F2-4864-A368-D3F0163DE251}" type="parTrans" cxnId="{802490D0-6759-446B-8FF7-7591186DAA66}">
      <dgm:prSet/>
      <dgm:spPr/>
      <dgm:t>
        <a:bodyPr/>
        <a:lstStyle/>
        <a:p>
          <a:endParaRPr lang="bg-BG"/>
        </a:p>
      </dgm:t>
    </dgm:pt>
    <dgm:pt modelId="{E66323EB-CFA3-4A15-9ABC-C532AA55EACE}" type="sibTrans" cxnId="{802490D0-6759-446B-8FF7-7591186DAA66}">
      <dgm:prSet/>
      <dgm:spPr/>
      <dgm:t>
        <a:bodyPr/>
        <a:lstStyle/>
        <a:p>
          <a:endParaRPr lang="bg-BG"/>
        </a:p>
      </dgm:t>
    </dgm:pt>
    <dgm:pt modelId="{DEFFE949-9B44-4751-B059-F97207DEF65F}" type="pres">
      <dgm:prSet presAssocID="{9AD7B0F0-9FDD-4D51-85CC-CF302C2AF06E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bg-BG"/>
        </a:p>
      </dgm:t>
    </dgm:pt>
    <dgm:pt modelId="{8C33ADE2-33DE-4A62-A887-71BA1E04C698}" type="pres">
      <dgm:prSet presAssocID="{D61FB639-974B-4C3F-A412-8774768BBAEC}" presName="composite" presStyleCnt="0"/>
      <dgm:spPr/>
    </dgm:pt>
    <dgm:pt modelId="{1831D64E-8DBD-4CCE-B534-F8D8B7CDB29A}" type="pres">
      <dgm:prSet presAssocID="{D61FB639-974B-4C3F-A412-8774768BBAEC}" presName="bentUpArrow1" presStyleLbl="alignImgPlace1" presStyleIdx="0" presStyleCnt="5"/>
      <dgm:spPr/>
    </dgm:pt>
    <dgm:pt modelId="{DE79D85C-2E97-4BA7-ABCD-74DF24CB1FA0}" type="pres">
      <dgm:prSet presAssocID="{D61FB639-974B-4C3F-A412-8774768BBAEC}" presName="ParentText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8ED26771-B53A-45ED-984B-62C915228D19}" type="pres">
      <dgm:prSet presAssocID="{D61FB639-974B-4C3F-A412-8774768BBAEC}" presName="Child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AD720C11-3F10-4671-A377-0146C8A57608}" type="pres">
      <dgm:prSet presAssocID="{7621AF6C-B918-4DA7-BC95-FABF9E8D4C38}" presName="sibTrans" presStyleCnt="0"/>
      <dgm:spPr/>
    </dgm:pt>
    <dgm:pt modelId="{943D0809-A380-44E4-8CDB-2094F4F9FBB2}" type="pres">
      <dgm:prSet presAssocID="{715C62C9-AAB6-414E-978C-7CEE02A9B523}" presName="composite" presStyleCnt="0"/>
      <dgm:spPr/>
    </dgm:pt>
    <dgm:pt modelId="{1D34D96B-725C-4DDA-A0C0-5FC2302813F1}" type="pres">
      <dgm:prSet presAssocID="{715C62C9-AAB6-414E-978C-7CEE02A9B523}" presName="bentUpArrow1" presStyleLbl="alignImgPlace1" presStyleIdx="1" presStyleCnt="5"/>
      <dgm:spPr/>
    </dgm:pt>
    <dgm:pt modelId="{C9369B4B-8AC9-4D05-82B2-73573F36E5DC}" type="pres">
      <dgm:prSet presAssocID="{715C62C9-AAB6-414E-978C-7CEE02A9B523}" presName="ParentText" presStyleLbl="node1" presStyleIdx="1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9628AAB8-70E3-4315-A67F-479E6EA147EC}" type="pres">
      <dgm:prSet presAssocID="{715C62C9-AAB6-414E-978C-7CEE02A9B523}" presName="Child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1F42B81A-57A5-41B7-B67D-CCC7F3CB4AC6}" type="pres">
      <dgm:prSet presAssocID="{1BC6EDDB-78A7-47B6-ABAF-DD9219038897}" presName="sibTrans" presStyleCnt="0"/>
      <dgm:spPr/>
    </dgm:pt>
    <dgm:pt modelId="{D5B02A6B-4E35-4051-B9A4-46797601FAC3}" type="pres">
      <dgm:prSet presAssocID="{C3AADBFE-AE7A-492F-90FF-63B94291F8D1}" presName="composite" presStyleCnt="0"/>
      <dgm:spPr/>
    </dgm:pt>
    <dgm:pt modelId="{BF60F33F-F880-47F3-9935-2CE21867E3D8}" type="pres">
      <dgm:prSet presAssocID="{C3AADBFE-AE7A-492F-90FF-63B94291F8D1}" presName="bentUpArrow1" presStyleLbl="alignImgPlace1" presStyleIdx="2" presStyleCnt="5"/>
      <dgm:spPr/>
    </dgm:pt>
    <dgm:pt modelId="{0022FF97-350C-43A8-9FEB-8E40E3419676}" type="pres">
      <dgm:prSet presAssocID="{C3AADBFE-AE7A-492F-90FF-63B94291F8D1}" presName="ParentText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83667BA5-905A-4435-B060-7491754EE99D}" type="pres">
      <dgm:prSet presAssocID="{C3AADBFE-AE7A-492F-90FF-63B94291F8D1}" presName="Child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484A78A7-E44E-4331-89B9-8306067E18C2}" type="pres">
      <dgm:prSet presAssocID="{2B3E9442-63DA-4A1C-9B06-4052019999D4}" presName="sibTrans" presStyleCnt="0"/>
      <dgm:spPr/>
    </dgm:pt>
    <dgm:pt modelId="{6B4158A3-3B20-494A-9C91-CA48D6EC965E}" type="pres">
      <dgm:prSet presAssocID="{E8908646-1449-4388-A2E0-192E53072CC5}" presName="composite" presStyleCnt="0"/>
      <dgm:spPr/>
    </dgm:pt>
    <dgm:pt modelId="{E3D1C38E-CBDD-4E61-A9EE-1D09EE5B7412}" type="pres">
      <dgm:prSet presAssocID="{E8908646-1449-4388-A2E0-192E53072CC5}" presName="bentUpArrow1" presStyleLbl="alignImgPlace1" presStyleIdx="3" presStyleCnt="5"/>
      <dgm:spPr/>
    </dgm:pt>
    <dgm:pt modelId="{E6131A3F-3365-4F00-98BF-2D9427FFE757}" type="pres">
      <dgm:prSet presAssocID="{E8908646-1449-4388-A2E0-192E53072CC5}" presName="ParentText" presStyleLbl="node1" presStyleIdx="3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13FC63EF-8803-4317-8E0F-37894DAC52C2}" type="pres">
      <dgm:prSet presAssocID="{E8908646-1449-4388-A2E0-192E53072CC5}" presName="Child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3A0F6CE8-8358-458A-B832-636FFF0BC1B3}" type="pres">
      <dgm:prSet presAssocID="{C121DE50-31DC-4415-95BE-CC704C2B4441}" presName="sibTrans" presStyleCnt="0"/>
      <dgm:spPr/>
    </dgm:pt>
    <dgm:pt modelId="{CC4FEF1D-B196-4E0E-8668-B251FBE4FFA7}" type="pres">
      <dgm:prSet presAssocID="{56ED11C7-422B-4AE2-AE8F-F4A4B81D35BB}" presName="composite" presStyleCnt="0"/>
      <dgm:spPr/>
    </dgm:pt>
    <dgm:pt modelId="{3946110B-C209-4A41-9F2F-896F5F5307BA}" type="pres">
      <dgm:prSet presAssocID="{56ED11C7-422B-4AE2-AE8F-F4A4B81D35BB}" presName="bentUpArrow1" presStyleLbl="alignImgPlace1" presStyleIdx="4" presStyleCnt="5"/>
      <dgm:spPr/>
    </dgm:pt>
    <dgm:pt modelId="{19AEDABB-D177-47C2-873E-3883C6A45250}" type="pres">
      <dgm:prSet presAssocID="{56ED11C7-422B-4AE2-AE8F-F4A4B81D35BB}" presName="ParentText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EF3A51F8-C11F-4B12-8AF9-D6E1C41021B3}" type="pres">
      <dgm:prSet presAssocID="{56ED11C7-422B-4AE2-AE8F-F4A4B81D35BB}" presName="ChildText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3027CD61-9E41-4561-91DD-D52A9929F513}" type="pres">
      <dgm:prSet presAssocID="{8D688A47-B442-4EC7-8DC8-7A157799D65B}" presName="sibTrans" presStyleCnt="0"/>
      <dgm:spPr/>
    </dgm:pt>
    <dgm:pt modelId="{CC446273-8158-48D4-A532-ECE7C38A82B7}" type="pres">
      <dgm:prSet presAssocID="{76ED3AD3-DEEA-4A8E-8B0E-3342B574C662}" presName="composite" presStyleCnt="0"/>
      <dgm:spPr/>
    </dgm:pt>
    <dgm:pt modelId="{02E004D0-CF7F-4C59-8E32-BE68536AE3D3}" type="pres">
      <dgm:prSet presAssocID="{76ED3AD3-DEEA-4A8E-8B0E-3342B574C662}" presName="ParentText" presStyleLbl="node1" presStyleIdx="5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C0A1EB1D-A712-4CB5-8100-A75DA46984B7}" srcId="{9AD7B0F0-9FDD-4D51-85CC-CF302C2AF06E}" destId="{E8908646-1449-4388-A2E0-192E53072CC5}" srcOrd="3" destOrd="0" parTransId="{94A535E6-9175-4F7B-AD7B-6EFAD1161F65}" sibTransId="{C121DE50-31DC-4415-95BE-CC704C2B4441}"/>
    <dgm:cxn modelId="{57958CD1-5108-4349-8DC7-5B1DF34B1905}" type="presOf" srcId="{C3AADBFE-AE7A-492F-90FF-63B94291F8D1}" destId="{0022FF97-350C-43A8-9FEB-8E40E3419676}" srcOrd="0" destOrd="0" presId="urn:microsoft.com/office/officeart/2005/8/layout/StepDownProcess"/>
    <dgm:cxn modelId="{44A01550-933F-480C-9532-5E7E3CF73A1F}" type="presOf" srcId="{56ED11C7-422B-4AE2-AE8F-F4A4B81D35BB}" destId="{19AEDABB-D177-47C2-873E-3883C6A45250}" srcOrd="0" destOrd="0" presId="urn:microsoft.com/office/officeart/2005/8/layout/StepDownProcess"/>
    <dgm:cxn modelId="{D295CA7C-0C15-4269-8431-F586D58FA7EF}" type="presOf" srcId="{715C62C9-AAB6-414E-978C-7CEE02A9B523}" destId="{C9369B4B-8AC9-4D05-82B2-73573F36E5DC}" srcOrd="0" destOrd="0" presId="urn:microsoft.com/office/officeart/2005/8/layout/StepDownProcess"/>
    <dgm:cxn modelId="{9582483B-0A4D-45F0-94DB-6E0C4086C069}" srcId="{9AD7B0F0-9FDD-4D51-85CC-CF302C2AF06E}" destId="{56ED11C7-422B-4AE2-AE8F-F4A4B81D35BB}" srcOrd="4" destOrd="0" parTransId="{C4A2CB7D-20A5-4E0A-A73B-1FFBEEE26291}" sibTransId="{8D688A47-B442-4EC7-8DC8-7A157799D65B}"/>
    <dgm:cxn modelId="{5874356A-4D28-4759-A1F0-BA7E3D168432}" type="presOf" srcId="{E8908646-1449-4388-A2E0-192E53072CC5}" destId="{E6131A3F-3365-4F00-98BF-2D9427FFE757}" srcOrd="0" destOrd="0" presId="urn:microsoft.com/office/officeart/2005/8/layout/StepDownProcess"/>
    <dgm:cxn modelId="{6123122E-6BC3-4269-8ED1-074791C99809}" type="presOf" srcId="{76ED3AD3-DEEA-4A8E-8B0E-3342B574C662}" destId="{02E004D0-CF7F-4C59-8E32-BE68536AE3D3}" srcOrd="0" destOrd="0" presId="urn:microsoft.com/office/officeart/2005/8/layout/StepDownProcess"/>
    <dgm:cxn modelId="{802490D0-6759-446B-8FF7-7591186DAA66}" srcId="{9AD7B0F0-9FDD-4D51-85CC-CF302C2AF06E}" destId="{76ED3AD3-DEEA-4A8E-8B0E-3342B574C662}" srcOrd="5" destOrd="0" parTransId="{FAC8ABEE-41F2-4864-A368-D3F0163DE251}" sibTransId="{E66323EB-CFA3-4A15-9ABC-C532AA55EACE}"/>
    <dgm:cxn modelId="{939AA512-9533-4345-81BD-4049A5A14A15}" type="presOf" srcId="{9AD7B0F0-9FDD-4D51-85CC-CF302C2AF06E}" destId="{DEFFE949-9B44-4751-B059-F97207DEF65F}" srcOrd="0" destOrd="0" presId="urn:microsoft.com/office/officeart/2005/8/layout/StepDownProcess"/>
    <dgm:cxn modelId="{00109AC2-0F53-4773-973A-39BAF30ED04B}" srcId="{9AD7B0F0-9FDD-4D51-85CC-CF302C2AF06E}" destId="{715C62C9-AAB6-414E-978C-7CEE02A9B523}" srcOrd="1" destOrd="0" parTransId="{F3084C86-8575-4FB6-A2A8-887BE67BD975}" sibTransId="{1BC6EDDB-78A7-47B6-ABAF-DD9219038897}"/>
    <dgm:cxn modelId="{7F03C795-F107-48F4-961A-88E1A4FC887A}" srcId="{9AD7B0F0-9FDD-4D51-85CC-CF302C2AF06E}" destId="{C3AADBFE-AE7A-492F-90FF-63B94291F8D1}" srcOrd="2" destOrd="0" parTransId="{0EEB300C-AFC0-4269-969D-86EA6C808FC6}" sibTransId="{2B3E9442-63DA-4A1C-9B06-4052019999D4}"/>
    <dgm:cxn modelId="{99DCBFA2-D583-4A05-9FE8-E96FA65A6DE4}" srcId="{9AD7B0F0-9FDD-4D51-85CC-CF302C2AF06E}" destId="{D61FB639-974B-4C3F-A412-8774768BBAEC}" srcOrd="0" destOrd="0" parTransId="{0A206686-2CFF-4492-844E-F13E9E4736F1}" sibTransId="{7621AF6C-B918-4DA7-BC95-FABF9E8D4C38}"/>
    <dgm:cxn modelId="{4E3B4863-2DA8-4888-8DB1-036519651443}" type="presOf" srcId="{D61FB639-974B-4C3F-A412-8774768BBAEC}" destId="{DE79D85C-2E97-4BA7-ABCD-74DF24CB1FA0}" srcOrd="0" destOrd="0" presId="urn:microsoft.com/office/officeart/2005/8/layout/StepDownProcess"/>
    <dgm:cxn modelId="{8405F7E6-DB58-44B8-A570-3E410983ACC0}" type="presParOf" srcId="{DEFFE949-9B44-4751-B059-F97207DEF65F}" destId="{8C33ADE2-33DE-4A62-A887-71BA1E04C698}" srcOrd="0" destOrd="0" presId="urn:microsoft.com/office/officeart/2005/8/layout/StepDownProcess"/>
    <dgm:cxn modelId="{25D2A8E7-B3AD-4BEF-9285-965954D4FECF}" type="presParOf" srcId="{8C33ADE2-33DE-4A62-A887-71BA1E04C698}" destId="{1831D64E-8DBD-4CCE-B534-F8D8B7CDB29A}" srcOrd="0" destOrd="0" presId="urn:microsoft.com/office/officeart/2005/8/layout/StepDownProcess"/>
    <dgm:cxn modelId="{0EB55435-B12E-4EF6-ACC8-0336B72FA063}" type="presParOf" srcId="{8C33ADE2-33DE-4A62-A887-71BA1E04C698}" destId="{DE79D85C-2E97-4BA7-ABCD-74DF24CB1FA0}" srcOrd="1" destOrd="0" presId="urn:microsoft.com/office/officeart/2005/8/layout/StepDownProcess"/>
    <dgm:cxn modelId="{84418687-A51D-44B5-AAC8-514DF64C5EFC}" type="presParOf" srcId="{8C33ADE2-33DE-4A62-A887-71BA1E04C698}" destId="{8ED26771-B53A-45ED-984B-62C915228D19}" srcOrd="2" destOrd="0" presId="urn:microsoft.com/office/officeart/2005/8/layout/StepDownProcess"/>
    <dgm:cxn modelId="{1D3A30E9-570E-4692-A8C3-4ED413CD8D12}" type="presParOf" srcId="{DEFFE949-9B44-4751-B059-F97207DEF65F}" destId="{AD720C11-3F10-4671-A377-0146C8A57608}" srcOrd="1" destOrd="0" presId="urn:microsoft.com/office/officeart/2005/8/layout/StepDownProcess"/>
    <dgm:cxn modelId="{74CCE275-E603-4F09-8B0E-49E80C0A4B9B}" type="presParOf" srcId="{DEFFE949-9B44-4751-B059-F97207DEF65F}" destId="{943D0809-A380-44E4-8CDB-2094F4F9FBB2}" srcOrd="2" destOrd="0" presId="urn:microsoft.com/office/officeart/2005/8/layout/StepDownProcess"/>
    <dgm:cxn modelId="{00F33D5B-F652-4DDD-BE63-4319A098ED20}" type="presParOf" srcId="{943D0809-A380-44E4-8CDB-2094F4F9FBB2}" destId="{1D34D96B-725C-4DDA-A0C0-5FC2302813F1}" srcOrd="0" destOrd="0" presId="urn:microsoft.com/office/officeart/2005/8/layout/StepDownProcess"/>
    <dgm:cxn modelId="{377D68FE-631E-4224-A732-EA252CD77C35}" type="presParOf" srcId="{943D0809-A380-44E4-8CDB-2094F4F9FBB2}" destId="{C9369B4B-8AC9-4D05-82B2-73573F36E5DC}" srcOrd="1" destOrd="0" presId="urn:microsoft.com/office/officeart/2005/8/layout/StepDownProcess"/>
    <dgm:cxn modelId="{95FA4B1C-C65B-4BA1-A0E5-FCAAE5AAD353}" type="presParOf" srcId="{943D0809-A380-44E4-8CDB-2094F4F9FBB2}" destId="{9628AAB8-70E3-4315-A67F-479E6EA147EC}" srcOrd="2" destOrd="0" presId="urn:microsoft.com/office/officeart/2005/8/layout/StepDownProcess"/>
    <dgm:cxn modelId="{739AE72F-5ACF-46B5-89AF-73E73C49B6B4}" type="presParOf" srcId="{DEFFE949-9B44-4751-B059-F97207DEF65F}" destId="{1F42B81A-57A5-41B7-B67D-CCC7F3CB4AC6}" srcOrd="3" destOrd="0" presId="urn:microsoft.com/office/officeart/2005/8/layout/StepDownProcess"/>
    <dgm:cxn modelId="{89FC1B4E-F580-4191-ABC3-80BE6EA22AAC}" type="presParOf" srcId="{DEFFE949-9B44-4751-B059-F97207DEF65F}" destId="{D5B02A6B-4E35-4051-B9A4-46797601FAC3}" srcOrd="4" destOrd="0" presId="urn:microsoft.com/office/officeart/2005/8/layout/StepDownProcess"/>
    <dgm:cxn modelId="{7170E987-7554-491D-911C-7BA67A2A7B09}" type="presParOf" srcId="{D5B02A6B-4E35-4051-B9A4-46797601FAC3}" destId="{BF60F33F-F880-47F3-9935-2CE21867E3D8}" srcOrd="0" destOrd="0" presId="urn:microsoft.com/office/officeart/2005/8/layout/StepDownProcess"/>
    <dgm:cxn modelId="{2BE72555-95D3-4F64-8683-0D974B0EF858}" type="presParOf" srcId="{D5B02A6B-4E35-4051-B9A4-46797601FAC3}" destId="{0022FF97-350C-43A8-9FEB-8E40E3419676}" srcOrd="1" destOrd="0" presId="urn:microsoft.com/office/officeart/2005/8/layout/StepDownProcess"/>
    <dgm:cxn modelId="{8F79B855-DF94-4D85-83AA-D9BB81D9AA7C}" type="presParOf" srcId="{D5B02A6B-4E35-4051-B9A4-46797601FAC3}" destId="{83667BA5-905A-4435-B060-7491754EE99D}" srcOrd="2" destOrd="0" presId="urn:microsoft.com/office/officeart/2005/8/layout/StepDownProcess"/>
    <dgm:cxn modelId="{02DDADAB-F5FE-4876-AE43-FB3DE9B4C7AE}" type="presParOf" srcId="{DEFFE949-9B44-4751-B059-F97207DEF65F}" destId="{484A78A7-E44E-4331-89B9-8306067E18C2}" srcOrd="5" destOrd="0" presId="urn:microsoft.com/office/officeart/2005/8/layout/StepDownProcess"/>
    <dgm:cxn modelId="{C851F566-9259-4039-BDE5-BFA3792629D2}" type="presParOf" srcId="{DEFFE949-9B44-4751-B059-F97207DEF65F}" destId="{6B4158A3-3B20-494A-9C91-CA48D6EC965E}" srcOrd="6" destOrd="0" presId="urn:microsoft.com/office/officeart/2005/8/layout/StepDownProcess"/>
    <dgm:cxn modelId="{DB23D8B8-0F24-4C73-864B-4BBE578D1475}" type="presParOf" srcId="{6B4158A3-3B20-494A-9C91-CA48D6EC965E}" destId="{E3D1C38E-CBDD-4E61-A9EE-1D09EE5B7412}" srcOrd="0" destOrd="0" presId="urn:microsoft.com/office/officeart/2005/8/layout/StepDownProcess"/>
    <dgm:cxn modelId="{E124B52A-7735-4B83-80EB-73853FDB4DF4}" type="presParOf" srcId="{6B4158A3-3B20-494A-9C91-CA48D6EC965E}" destId="{E6131A3F-3365-4F00-98BF-2D9427FFE757}" srcOrd="1" destOrd="0" presId="urn:microsoft.com/office/officeart/2005/8/layout/StepDownProcess"/>
    <dgm:cxn modelId="{8F7C65C8-6C8D-41B3-8D01-6C06B1344E72}" type="presParOf" srcId="{6B4158A3-3B20-494A-9C91-CA48D6EC965E}" destId="{13FC63EF-8803-4317-8E0F-37894DAC52C2}" srcOrd="2" destOrd="0" presId="urn:microsoft.com/office/officeart/2005/8/layout/StepDownProcess"/>
    <dgm:cxn modelId="{BEA25A9D-B8AB-4AEF-B68E-08EF34D58220}" type="presParOf" srcId="{DEFFE949-9B44-4751-B059-F97207DEF65F}" destId="{3A0F6CE8-8358-458A-B832-636FFF0BC1B3}" srcOrd="7" destOrd="0" presId="urn:microsoft.com/office/officeart/2005/8/layout/StepDownProcess"/>
    <dgm:cxn modelId="{AC08CA0F-4CB7-454C-8CD1-30E4608E5EBA}" type="presParOf" srcId="{DEFFE949-9B44-4751-B059-F97207DEF65F}" destId="{CC4FEF1D-B196-4E0E-8668-B251FBE4FFA7}" srcOrd="8" destOrd="0" presId="urn:microsoft.com/office/officeart/2005/8/layout/StepDownProcess"/>
    <dgm:cxn modelId="{874D47BC-A92E-4D98-AF4E-6307B9C3ED94}" type="presParOf" srcId="{CC4FEF1D-B196-4E0E-8668-B251FBE4FFA7}" destId="{3946110B-C209-4A41-9F2F-896F5F5307BA}" srcOrd="0" destOrd="0" presId="urn:microsoft.com/office/officeart/2005/8/layout/StepDownProcess"/>
    <dgm:cxn modelId="{569FEACA-5AD9-4C65-B2B1-408F2ED72445}" type="presParOf" srcId="{CC4FEF1D-B196-4E0E-8668-B251FBE4FFA7}" destId="{19AEDABB-D177-47C2-873E-3883C6A45250}" srcOrd="1" destOrd="0" presId="urn:microsoft.com/office/officeart/2005/8/layout/StepDownProcess"/>
    <dgm:cxn modelId="{929168B9-823E-488B-B572-ABCE1E794A14}" type="presParOf" srcId="{CC4FEF1D-B196-4E0E-8668-B251FBE4FFA7}" destId="{EF3A51F8-C11F-4B12-8AF9-D6E1C41021B3}" srcOrd="2" destOrd="0" presId="urn:microsoft.com/office/officeart/2005/8/layout/StepDownProcess"/>
    <dgm:cxn modelId="{B2723AF7-29D3-4929-A750-84A8BD67600B}" type="presParOf" srcId="{DEFFE949-9B44-4751-B059-F97207DEF65F}" destId="{3027CD61-9E41-4561-91DD-D52A9929F513}" srcOrd="9" destOrd="0" presId="urn:microsoft.com/office/officeart/2005/8/layout/StepDownProcess"/>
    <dgm:cxn modelId="{CB11C173-C2FB-4D9B-9AEE-E2D40EF9FA95}" type="presParOf" srcId="{DEFFE949-9B44-4751-B059-F97207DEF65F}" destId="{CC446273-8158-48D4-A532-ECE7C38A82B7}" srcOrd="10" destOrd="0" presId="urn:microsoft.com/office/officeart/2005/8/layout/StepDownProcess"/>
    <dgm:cxn modelId="{804FA21F-5ACD-496D-A6E9-0E485F1C4A92}" type="presParOf" srcId="{CC446273-8158-48D4-A532-ECE7C38A82B7}" destId="{02E004D0-CF7F-4C59-8E32-BE68536AE3D3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D7B0F0-9FDD-4D51-85CC-CF302C2AF06E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D61FB639-974B-4C3F-A412-8774768BBAEC}">
      <dgm:prSet phldrT="[Text]"/>
      <dgm:spPr/>
      <dgm:t>
        <a:bodyPr/>
        <a:lstStyle/>
        <a:p>
          <a:r>
            <a:rPr lang="en-US" dirty="0" smtClean="0"/>
            <a:t>Prepare projects’ requirements in principle</a:t>
          </a:r>
          <a:endParaRPr lang="bg-BG" dirty="0"/>
        </a:p>
      </dgm:t>
    </dgm:pt>
    <dgm:pt modelId="{0A206686-2CFF-4492-844E-F13E9E4736F1}" type="parTrans" cxnId="{99DCBFA2-D583-4A05-9FE8-E96FA65A6DE4}">
      <dgm:prSet/>
      <dgm:spPr/>
      <dgm:t>
        <a:bodyPr/>
        <a:lstStyle/>
        <a:p>
          <a:endParaRPr lang="bg-BG"/>
        </a:p>
      </dgm:t>
    </dgm:pt>
    <dgm:pt modelId="{7621AF6C-B918-4DA7-BC95-FABF9E8D4C38}" type="sibTrans" cxnId="{99DCBFA2-D583-4A05-9FE8-E96FA65A6DE4}">
      <dgm:prSet/>
      <dgm:spPr/>
      <dgm:t>
        <a:bodyPr/>
        <a:lstStyle/>
        <a:p>
          <a:endParaRPr lang="bg-BG"/>
        </a:p>
      </dgm:t>
    </dgm:pt>
    <dgm:pt modelId="{715C62C9-AAB6-414E-978C-7CEE02A9B523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Form collaborative working groups</a:t>
          </a:r>
          <a:endParaRPr lang="bg-BG" dirty="0"/>
        </a:p>
      </dgm:t>
    </dgm:pt>
    <dgm:pt modelId="{F3084C86-8575-4FB6-A2A8-887BE67BD975}" type="parTrans" cxnId="{00109AC2-0F53-4773-973A-39BAF30ED04B}">
      <dgm:prSet/>
      <dgm:spPr/>
      <dgm:t>
        <a:bodyPr/>
        <a:lstStyle/>
        <a:p>
          <a:endParaRPr lang="bg-BG"/>
        </a:p>
      </dgm:t>
    </dgm:pt>
    <dgm:pt modelId="{1BC6EDDB-78A7-47B6-ABAF-DD9219038897}" type="sibTrans" cxnId="{00109AC2-0F53-4773-973A-39BAF30ED04B}">
      <dgm:prSet/>
      <dgm:spPr/>
      <dgm:t>
        <a:bodyPr/>
        <a:lstStyle/>
        <a:p>
          <a:endParaRPr lang="bg-BG"/>
        </a:p>
      </dgm:t>
    </dgm:pt>
    <dgm:pt modelId="{C3AADBFE-AE7A-492F-90FF-63B94291F8D1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Teams makes proposals for projects by themselves</a:t>
          </a:r>
          <a:endParaRPr lang="bg-BG" dirty="0"/>
        </a:p>
      </dgm:t>
    </dgm:pt>
    <dgm:pt modelId="{0EEB300C-AFC0-4269-969D-86EA6C808FC6}" type="parTrans" cxnId="{7F03C795-F107-48F4-961A-88E1A4FC887A}">
      <dgm:prSet/>
      <dgm:spPr/>
      <dgm:t>
        <a:bodyPr/>
        <a:lstStyle/>
        <a:p>
          <a:endParaRPr lang="bg-BG"/>
        </a:p>
      </dgm:t>
    </dgm:pt>
    <dgm:pt modelId="{2B3E9442-63DA-4A1C-9B06-4052019999D4}" type="sibTrans" cxnId="{7F03C795-F107-48F4-961A-88E1A4FC887A}">
      <dgm:prSet/>
      <dgm:spPr/>
      <dgm:t>
        <a:bodyPr/>
        <a:lstStyle/>
        <a:p>
          <a:endParaRPr lang="bg-BG"/>
        </a:p>
      </dgm:t>
    </dgm:pt>
    <dgm:pt modelId="{E8908646-1449-4388-A2E0-192E53072CC5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Teachers makes projects proposals for “non creative teams”</a:t>
          </a:r>
          <a:endParaRPr lang="bg-BG" dirty="0"/>
        </a:p>
      </dgm:t>
    </dgm:pt>
    <dgm:pt modelId="{94A535E6-9175-4F7B-AD7B-6EFAD1161F65}" type="parTrans" cxnId="{C0A1EB1D-A712-4CB5-8100-A75DA46984B7}">
      <dgm:prSet/>
      <dgm:spPr/>
      <dgm:t>
        <a:bodyPr/>
        <a:lstStyle/>
        <a:p>
          <a:endParaRPr lang="bg-BG"/>
        </a:p>
      </dgm:t>
    </dgm:pt>
    <dgm:pt modelId="{C121DE50-31DC-4415-95BE-CC704C2B4441}" type="sibTrans" cxnId="{C0A1EB1D-A712-4CB5-8100-A75DA46984B7}">
      <dgm:prSet/>
      <dgm:spPr/>
      <dgm:t>
        <a:bodyPr/>
        <a:lstStyle/>
        <a:p>
          <a:endParaRPr lang="bg-BG"/>
        </a:p>
      </dgm:t>
    </dgm:pt>
    <dgm:pt modelId="{56ED11C7-422B-4AE2-AE8F-F4A4B81D35BB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Teacher consultations</a:t>
          </a:r>
          <a:endParaRPr lang="bg-BG" dirty="0"/>
        </a:p>
      </dgm:t>
    </dgm:pt>
    <dgm:pt modelId="{C4A2CB7D-20A5-4E0A-A73B-1FFBEEE26291}" type="parTrans" cxnId="{9582483B-0A4D-45F0-94DB-6E0C4086C069}">
      <dgm:prSet/>
      <dgm:spPr/>
      <dgm:t>
        <a:bodyPr/>
        <a:lstStyle/>
        <a:p>
          <a:endParaRPr lang="bg-BG"/>
        </a:p>
      </dgm:t>
    </dgm:pt>
    <dgm:pt modelId="{8D688A47-B442-4EC7-8DC8-7A157799D65B}" type="sibTrans" cxnId="{9582483B-0A4D-45F0-94DB-6E0C4086C069}">
      <dgm:prSet/>
      <dgm:spPr/>
      <dgm:t>
        <a:bodyPr/>
        <a:lstStyle/>
        <a:p>
          <a:endParaRPr lang="bg-BG"/>
        </a:p>
      </dgm:t>
    </dgm:pt>
    <dgm:pt modelId="{76ED3AD3-DEEA-4A8E-8B0E-3342B574C662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Final product presented for all teams</a:t>
          </a:r>
          <a:endParaRPr lang="bg-BG" dirty="0"/>
        </a:p>
      </dgm:t>
    </dgm:pt>
    <dgm:pt modelId="{FAC8ABEE-41F2-4864-A368-D3F0163DE251}" type="parTrans" cxnId="{802490D0-6759-446B-8FF7-7591186DAA66}">
      <dgm:prSet/>
      <dgm:spPr/>
      <dgm:t>
        <a:bodyPr/>
        <a:lstStyle/>
        <a:p>
          <a:endParaRPr lang="bg-BG"/>
        </a:p>
      </dgm:t>
    </dgm:pt>
    <dgm:pt modelId="{E66323EB-CFA3-4A15-9ABC-C532AA55EACE}" type="sibTrans" cxnId="{802490D0-6759-446B-8FF7-7591186DAA66}">
      <dgm:prSet/>
      <dgm:spPr/>
      <dgm:t>
        <a:bodyPr/>
        <a:lstStyle/>
        <a:p>
          <a:endParaRPr lang="bg-BG"/>
        </a:p>
      </dgm:t>
    </dgm:pt>
    <dgm:pt modelId="{DEFFE949-9B44-4751-B059-F97207DEF65F}" type="pres">
      <dgm:prSet presAssocID="{9AD7B0F0-9FDD-4D51-85CC-CF302C2AF06E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bg-BG"/>
        </a:p>
      </dgm:t>
    </dgm:pt>
    <dgm:pt modelId="{8C33ADE2-33DE-4A62-A887-71BA1E04C698}" type="pres">
      <dgm:prSet presAssocID="{D61FB639-974B-4C3F-A412-8774768BBAEC}" presName="composite" presStyleCnt="0"/>
      <dgm:spPr/>
    </dgm:pt>
    <dgm:pt modelId="{1831D64E-8DBD-4CCE-B534-F8D8B7CDB29A}" type="pres">
      <dgm:prSet presAssocID="{D61FB639-974B-4C3F-A412-8774768BBAEC}" presName="bentUpArrow1" presStyleLbl="alignImgPlace1" presStyleIdx="0" presStyleCnt="5"/>
      <dgm:spPr/>
    </dgm:pt>
    <dgm:pt modelId="{DE79D85C-2E97-4BA7-ABCD-74DF24CB1FA0}" type="pres">
      <dgm:prSet presAssocID="{D61FB639-974B-4C3F-A412-8774768BBAEC}" presName="ParentText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8ED26771-B53A-45ED-984B-62C915228D19}" type="pres">
      <dgm:prSet presAssocID="{D61FB639-974B-4C3F-A412-8774768BBAEC}" presName="Child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AD720C11-3F10-4671-A377-0146C8A57608}" type="pres">
      <dgm:prSet presAssocID="{7621AF6C-B918-4DA7-BC95-FABF9E8D4C38}" presName="sibTrans" presStyleCnt="0"/>
      <dgm:spPr/>
    </dgm:pt>
    <dgm:pt modelId="{943D0809-A380-44E4-8CDB-2094F4F9FBB2}" type="pres">
      <dgm:prSet presAssocID="{715C62C9-AAB6-414E-978C-7CEE02A9B523}" presName="composite" presStyleCnt="0"/>
      <dgm:spPr/>
    </dgm:pt>
    <dgm:pt modelId="{1D34D96B-725C-4DDA-A0C0-5FC2302813F1}" type="pres">
      <dgm:prSet presAssocID="{715C62C9-AAB6-414E-978C-7CEE02A9B523}" presName="bentUpArrow1" presStyleLbl="alignImgPlace1" presStyleIdx="1" presStyleCnt="5"/>
      <dgm:spPr/>
    </dgm:pt>
    <dgm:pt modelId="{C9369B4B-8AC9-4D05-82B2-73573F36E5DC}" type="pres">
      <dgm:prSet presAssocID="{715C62C9-AAB6-414E-978C-7CEE02A9B523}" presName="ParentText" presStyleLbl="node1" presStyleIdx="1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9628AAB8-70E3-4315-A67F-479E6EA147EC}" type="pres">
      <dgm:prSet presAssocID="{715C62C9-AAB6-414E-978C-7CEE02A9B523}" presName="Child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1F42B81A-57A5-41B7-B67D-CCC7F3CB4AC6}" type="pres">
      <dgm:prSet presAssocID="{1BC6EDDB-78A7-47B6-ABAF-DD9219038897}" presName="sibTrans" presStyleCnt="0"/>
      <dgm:spPr/>
    </dgm:pt>
    <dgm:pt modelId="{D5B02A6B-4E35-4051-B9A4-46797601FAC3}" type="pres">
      <dgm:prSet presAssocID="{C3AADBFE-AE7A-492F-90FF-63B94291F8D1}" presName="composite" presStyleCnt="0"/>
      <dgm:spPr/>
    </dgm:pt>
    <dgm:pt modelId="{BF60F33F-F880-47F3-9935-2CE21867E3D8}" type="pres">
      <dgm:prSet presAssocID="{C3AADBFE-AE7A-492F-90FF-63B94291F8D1}" presName="bentUpArrow1" presStyleLbl="alignImgPlace1" presStyleIdx="2" presStyleCnt="5"/>
      <dgm:spPr/>
    </dgm:pt>
    <dgm:pt modelId="{0022FF97-350C-43A8-9FEB-8E40E3419676}" type="pres">
      <dgm:prSet presAssocID="{C3AADBFE-AE7A-492F-90FF-63B94291F8D1}" presName="ParentText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83667BA5-905A-4435-B060-7491754EE99D}" type="pres">
      <dgm:prSet presAssocID="{C3AADBFE-AE7A-492F-90FF-63B94291F8D1}" presName="Child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484A78A7-E44E-4331-89B9-8306067E18C2}" type="pres">
      <dgm:prSet presAssocID="{2B3E9442-63DA-4A1C-9B06-4052019999D4}" presName="sibTrans" presStyleCnt="0"/>
      <dgm:spPr/>
    </dgm:pt>
    <dgm:pt modelId="{6B4158A3-3B20-494A-9C91-CA48D6EC965E}" type="pres">
      <dgm:prSet presAssocID="{E8908646-1449-4388-A2E0-192E53072CC5}" presName="composite" presStyleCnt="0"/>
      <dgm:spPr/>
    </dgm:pt>
    <dgm:pt modelId="{E3D1C38E-CBDD-4E61-A9EE-1D09EE5B7412}" type="pres">
      <dgm:prSet presAssocID="{E8908646-1449-4388-A2E0-192E53072CC5}" presName="bentUpArrow1" presStyleLbl="alignImgPlace1" presStyleIdx="3" presStyleCnt="5"/>
      <dgm:spPr/>
    </dgm:pt>
    <dgm:pt modelId="{E6131A3F-3365-4F00-98BF-2D9427FFE757}" type="pres">
      <dgm:prSet presAssocID="{E8908646-1449-4388-A2E0-192E53072CC5}" presName="ParentText" presStyleLbl="node1" presStyleIdx="3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13FC63EF-8803-4317-8E0F-37894DAC52C2}" type="pres">
      <dgm:prSet presAssocID="{E8908646-1449-4388-A2E0-192E53072CC5}" presName="Child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3A0F6CE8-8358-458A-B832-636FFF0BC1B3}" type="pres">
      <dgm:prSet presAssocID="{C121DE50-31DC-4415-95BE-CC704C2B4441}" presName="sibTrans" presStyleCnt="0"/>
      <dgm:spPr/>
    </dgm:pt>
    <dgm:pt modelId="{CC4FEF1D-B196-4E0E-8668-B251FBE4FFA7}" type="pres">
      <dgm:prSet presAssocID="{56ED11C7-422B-4AE2-AE8F-F4A4B81D35BB}" presName="composite" presStyleCnt="0"/>
      <dgm:spPr/>
    </dgm:pt>
    <dgm:pt modelId="{3946110B-C209-4A41-9F2F-896F5F5307BA}" type="pres">
      <dgm:prSet presAssocID="{56ED11C7-422B-4AE2-AE8F-F4A4B81D35BB}" presName="bentUpArrow1" presStyleLbl="alignImgPlace1" presStyleIdx="4" presStyleCnt="5"/>
      <dgm:spPr/>
    </dgm:pt>
    <dgm:pt modelId="{19AEDABB-D177-47C2-873E-3883C6A45250}" type="pres">
      <dgm:prSet presAssocID="{56ED11C7-422B-4AE2-AE8F-F4A4B81D35BB}" presName="ParentText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EF3A51F8-C11F-4B12-8AF9-D6E1C41021B3}" type="pres">
      <dgm:prSet presAssocID="{56ED11C7-422B-4AE2-AE8F-F4A4B81D35BB}" presName="ChildText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3027CD61-9E41-4561-91DD-D52A9929F513}" type="pres">
      <dgm:prSet presAssocID="{8D688A47-B442-4EC7-8DC8-7A157799D65B}" presName="sibTrans" presStyleCnt="0"/>
      <dgm:spPr/>
    </dgm:pt>
    <dgm:pt modelId="{CC446273-8158-48D4-A532-ECE7C38A82B7}" type="pres">
      <dgm:prSet presAssocID="{76ED3AD3-DEEA-4A8E-8B0E-3342B574C662}" presName="composite" presStyleCnt="0"/>
      <dgm:spPr/>
    </dgm:pt>
    <dgm:pt modelId="{02E004D0-CF7F-4C59-8E32-BE68536AE3D3}" type="pres">
      <dgm:prSet presAssocID="{76ED3AD3-DEEA-4A8E-8B0E-3342B574C662}" presName="ParentText" presStyleLbl="node1" presStyleIdx="5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95929BA4-E975-400E-9374-BD4D3DAD1873}" type="presOf" srcId="{9AD7B0F0-9FDD-4D51-85CC-CF302C2AF06E}" destId="{DEFFE949-9B44-4751-B059-F97207DEF65F}" srcOrd="0" destOrd="0" presId="urn:microsoft.com/office/officeart/2005/8/layout/StepDownProcess"/>
    <dgm:cxn modelId="{264E80A1-CBF9-400B-A655-43327AC71876}" type="presOf" srcId="{56ED11C7-422B-4AE2-AE8F-F4A4B81D35BB}" destId="{19AEDABB-D177-47C2-873E-3883C6A45250}" srcOrd="0" destOrd="0" presId="urn:microsoft.com/office/officeart/2005/8/layout/StepDownProcess"/>
    <dgm:cxn modelId="{64B1C343-19D8-4469-9C91-A2B684A89343}" type="presOf" srcId="{E8908646-1449-4388-A2E0-192E53072CC5}" destId="{E6131A3F-3365-4F00-98BF-2D9427FFE757}" srcOrd="0" destOrd="0" presId="urn:microsoft.com/office/officeart/2005/8/layout/StepDownProcess"/>
    <dgm:cxn modelId="{802490D0-6759-446B-8FF7-7591186DAA66}" srcId="{9AD7B0F0-9FDD-4D51-85CC-CF302C2AF06E}" destId="{76ED3AD3-DEEA-4A8E-8B0E-3342B574C662}" srcOrd="5" destOrd="0" parTransId="{FAC8ABEE-41F2-4864-A368-D3F0163DE251}" sibTransId="{E66323EB-CFA3-4A15-9ABC-C532AA55EACE}"/>
    <dgm:cxn modelId="{99DCBFA2-D583-4A05-9FE8-E96FA65A6DE4}" srcId="{9AD7B0F0-9FDD-4D51-85CC-CF302C2AF06E}" destId="{D61FB639-974B-4C3F-A412-8774768BBAEC}" srcOrd="0" destOrd="0" parTransId="{0A206686-2CFF-4492-844E-F13E9E4736F1}" sibTransId="{7621AF6C-B918-4DA7-BC95-FABF9E8D4C38}"/>
    <dgm:cxn modelId="{8C260C8F-19A1-4E80-9F2C-592B1B1CBA80}" type="presOf" srcId="{D61FB639-974B-4C3F-A412-8774768BBAEC}" destId="{DE79D85C-2E97-4BA7-ABCD-74DF24CB1FA0}" srcOrd="0" destOrd="0" presId="urn:microsoft.com/office/officeart/2005/8/layout/StepDownProcess"/>
    <dgm:cxn modelId="{C0A1EB1D-A712-4CB5-8100-A75DA46984B7}" srcId="{9AD7B0F0-9FDD-4D51-85CC-CF302C2AF06E}" destId="{E8908646-1449-4388-A2E0-192E53072CC5}" srcOrd="3" destOrd="0" parTransId="{94A535E6-9175-4F7B-AD7B-6EFAD1161F65}" sibTransId="{C121DE50-31DC-4415-95BE-CC704C2B4441}"/>
    <dgm:cxn modelId="{7F03C795-F107-48F4-961A-88E1A4FC887A}" srcId="{9AD7B0F0-9FDD-4D51-85CC-CF302C2AF06E}" destId="{C3AADBFE-AE7A-492F-90FF-63B94291F8D1}" srcOrd="2" destOrd="0" parTransId="{0EEB300C-AFC0-4269-969D-86EA6C808FC6}" sibTransId="{2B3E9442-63DA-4A1C-9B06-4052019999D4}"/>
    <dgm:cxn modelId="{9582483B-0A4D-45F0-94DB-6E0C4086C069}" srcId="{9AD7B0F0-9FDD-4D51-85CC-CF302C2AF06E}" destId="{56ED11C7-422B-4AE2-AE8F-F4A4B81D35BB}" srcOrd="4" destOrd="0" parTransId="{C4A2CB7D-20A5-4E0A-A73B-1FFBEEE26291}" sibTransId="{8D688A47-B442-4EC7-8DC8-7A157799D65B}"/>
    <dgm:cxn modelId="{00109AC2-0F53-4773-973A-39BAF30ED04B}" srcId="{9AD7B0F0-9FDD-4D51-85CC-CF302C2AF06E}" destId="{715C62C9-AAB6-414E-978C-7CEE02A9B523}" srcOrd="1" destOrd="0" parTransId="{F3084C86-8575-4FB6-A2A8-887BE67BD975}" sibTransId="{1BC6EDDB-78A7-47B6-ABAF-DD9219038897}"/>
    <dgm:cxn modelId="{8A4EB979-06AE-4696-AA44-1D54540D9934}" type="presOf" srcId="{76ED3AD3-DEEA-4A8E-8B0E-3342B574C662}" destId="{02E004D0-CF7F-4C59-8E32-BE68536AE3D3}" srcOrd="0" destOrd="0" presId="urn:microsoft.com/office/officeart/2005/8/layout/StepDownProcess"/>
    <dgm:cxn modelId="{AFE37067-9A2B-4B07-9E35-E082C9718C38}" type="presOf" srcId="{C3AADBFE-AE7A-492F-90FF-63B94291F8D1}" destId="{0022FF97-350C-43A8-9FEB-8E40E3419676}" srcOrd="0" destOrd="0" presId="urn:microsoft.com/office/officeart/2005/8/layout/StepDownProcess"/>
    <dgm:cxn modelId="{68585EA0-0946-45EB-A5E1-E993CA300552}" type="presOf" srcId="{715C62C9-AAB6-414E-978C-7CEE02A9B523}" destId="{C9369B4B-8AC9-4D05-82B2-73573F36E5DC}" srcOrd="0" destOrd="0" presId="urn:microsoft.com/office/officeart/2005/8/layout/StepDownProcess"/>
    <dgm:cxn modelId="{822FD04E-5DE0-4475-B9BF-0F9AB5989536}" type="presParOf" srcId="{DEFFE949-9B44-4751-B059-F97207DEF65F}" destId="{8C33ADE2-33DE-4A62-A887-71BA1E04C698}" srcOrd="0" destOrd="0" presId="urn:microsoft.com/office/officeart/2005/8/layout/StepDownProcess"/>
    <dgm:cxn modelId="{4E7EA96C-9B06-4C8B-8808-165D784B3E9C}" type="presParOf" srcId="{8C33ADE2-33DE-4A62-A887-71BA1E04C698}" destId="{1831D64E-8DBD-4CCE-B534-F8D8B7CDB29A}" srcOrd="0" destOrd="0" presId="urn:microsoft.com/office/officeart/2005/8/layout/StepDownProcess"/>
    <dgm:cxn modelId="{CF990286-B977-487C-AB61-C51D8DBCDEA9}" type="presParOf" srcId="{8C33ADE2-33DE-4A62-A887-71BA1E04C698}" destId="{DE79D85C-2E97-4BA7-ABCD-74DF24CB1FA0}" srcOrd="1" destOrd="0" presId="urn:microsoft.com/office/officeart/2005/8/layout/StepDownProcess"/>
    <dgm:cxn modelId="{57443A6F-763C-4553-BFC2-AF5B0889A5A6}" type="presParOf" srcId="{8C33ADE2-33DE-4A62-A887-71BA1E04C698}" destId="{8ED26771-B53A-45ED-984B-62C915228D19}" srcOrd="2" destOrd="0" presId="urn:microsoft.com/office/officeart/2005/8/layout/StepDownProcess"/>
    <dgm:cxn modelId="{C88D919A-F7EE-45A9-AFFA-21816C7736CA}" type="presParOf" srcId="{DEFFE949-9B44-4751-B059-F97207DEF65F}" destId="{AD720C11-3F10-4671-A377-0146C8A57608}" srcOrd="1" destOrd="0" presId="urn:microsoft.com/office/officeart/2005/8/layout/StepDownProcess"/>
    <dgm:cxn modelId="{B9F00079-E7E8-423B-ACF8-881E2DCBF346}" type="presParOf" srcId="{DEFFE949-9B44-4751-B059-F97207DEF65F}" destId="{943D0809-A380-44E4-8CDB-2094F4F9FBB2}" srcOrd="2" destOrd="0" presId="urn:microsoft.com/office/officeart/2005/8/layout/StepDownProcess"/>
    <dgm:cxn modelId="{5C98EA4E-50DE-42BB-8963-DD6810846CA6}" type="presParOf" srcId="{943D0809-A380-44E4-8CDB-2094F4F9FBB2}" destId="{1D34D96B-725C-4DDA-A0C0-5FC2302813F1}" srcOrd="0" destOrd="0" presId="urn:microsoft.com/office/officeart/2005/8/layout/StepDownProcess"/>
    <dgm:cxn modelId="{8588384A-DFF5-46AB-959E-40279F25079C}" type="presParOf" srcId="{943D0809-A380-44E4-8CDB-2094F4F9FBB2}" destId="{C9369B4B-8AC9-4D05-82B2-73573F36E5DC}" srcOrd="1" destOrd="0" presId="urn:microsoft.com/office/officeart/2005/8/layout/StepDownProcess"/>
    <dgm:cxn modelId="{2ADD0C5D-223E-4DD9-8022-2E32456476FF}" type="presParOf" srcId="{943D0809-A380-44E4-8CDB-2094F4F9FBB2}" destId="{9628AAB8-70E3-4315-A67F-479E6EA147EC}" srcOrd="2" destOrd="0" presId="urn:microsoft.com/office/officeart/2005/8/layout/StepDownProcess"/>
    <dgm:cxn modelId="{094BE53B-2B43-4544-A46E-5F6AC52A07F8}" type="presParOf" srcId="{DEFFE949-9B44-4751-B059-F97207DEF65F}" destId="{1F42B81A-57A5-41B7-B67D-CCC7F3CB4AC6}" srcOrd="3" destOrd="0" presId="urn:microsoft.com/office/officeart/2005/8/layout/StepDownProcess"/>
    <dgm:cxn modelId="{F10182E5-3268-4FF5-9035-AC75B9C1FD5A}" type="presParOf" srcId="{DEFFE949-9B44-4751-B059-F97207DEF65F}" destId="{D5B02A6B-4E35-4051-B9A4-46797601FAC3}" srcOrd="4" destOrd="0" presId="urn:microsoft.com/office/officeart/2005/8/layout/StepDownProcess"/>
    <dgm:cxn modelId="{3A2032B3-6025-45AC-AC92-AAD8C9990245}" type="presParOf" srcId="{D5B02A6B-4E35-4051-B9A4-46797601FAC3}" destId="{BF60F33F-F880-47F3-9935-2CE21867E3D8}" srcOrd="0" destOrd="0" presId="urn:microsoft.com/office/officeart/2005/8/layout/StepDownProcess"/>
    <dgm:cxn modelId="{481E7858-D963-44E3-A1C2-46A69213C293}" type="presParOf" srcId="{D5B02A6B-4E35-4051-B9A4-46797601FAC3}" destId="{0022FF97-350C-43A8-9FEB-8E40E3419676}" srcOrd="1" destOrd="0" presId="urn:microsoft.com/office/officeart/2005/8/layout/StepDownProcess"/>
    <dgm:cxn modelId="{E09825A3-9A6A-43AE-9595-D7E9B03FE24C}" type="presParOf" srcId="{D5B02A6B-4E35-4051-B9A4-46797601FAC3}" destId="{83667BA5-905A-4435-B060-7491754EE99D}" srcOrd="2" destOrd="0" presId="urn:microsoft.com/office/officeart/2005/8/layout/StepDownProcess"/>
    <dgm:cxn modelId="{09971512-72FE-43CF-AFDA-43E030EF0DAC}" type="presParOf" srcId="{DEFFE949-9B44-4751-B059-F97207DEF65F}" destId="{484A78A7-E44E-4331-89B9-8306067E18C2}" srcOrd="5" destOrd="0" presId="urn:microsoft.com/office/officeart/2005/8/layout/StepDownProcess"/>
    <dgm:cxn modelId="{6878F35A-DBF0-4899-8BE2-B42D1226DC78}" type="presParOf" srcId="{DEFFE949-9B44-4751-B059-F97207DEF65F}" destId="{6B4158A3-3B20-494A-9C91-CA48D6EC965E}" srcOrd="6" destOrd="0" presId="urn:microsoft.com/office/officeart/2005/8/layout/StepDownProcess"/>
    <dgm:cxn modelId="{39904C2B-D57F-4E4F-AD2D-A84A707D3CE9}" type="presParOf" srcId="{6B4158A3-3B20-494A-9C91-CA48D6EC965E}" destId="{E3D1C38E-CBDD-4E61-A9EE-1D09EE5B7412}" srcOrd="0" destOrd="0" presId="urn:microsoft.com/office/officeart/2005/8/layout/StepDownProcess"/>
    <dgm:cxn modelId="{BABE7DCB-6DC5-48E2-A0CA-6C8CD42AD03A}" type="presParOf" srcId="{6B4158A3-3B20-494A-9C91-CA48D6EC965E}" destId="{E6131A3F-3365-4F00-98BF-2D9427FFE757}" srcOrd="1" destOrd="0" presId="urn:microsoft.com/office/officeart/2005/8/layout/StepDownProcess"/>
    <dgm:cxn modelId="{9BA546E1-A3EA-4C9C-848E-4F1BAC0F283C}" type="presParOf" srcId="{6B4158A3-3B20-494A-9C91-CA48D6EC965E}" destId="{13FC63EF-8803-4317-8E0F-37894DAC52C2}" srcOrd="2" destOrd="0" presId="urn:microsoft.com/office/officeart/2005/8/layout/StepDownProcess"/>
    <dgm:cxn modelId="{CB0CB2E5-CB8D-47CF-B220-2C45FABBDBA8}" type="presParOf" srcId="{DEFFE949-9B44-4751-B059-F97207DEF65F}" destId="{3A0F6CE8-8358-458A-B832-636FFF0BC1B3}" srcOrd="7" destOrd="0" presId="urn:microsoft.com/office/officeart/2005/8/layout/StepDownProcess"/>
    <dgm:cxn modelId="{BF1E9541-39D5-47BB-8EBD-041E54990C3E}" type="presParOf" srcId="{DEFFE949-9B44-4751-B059-F97207DEF65F}" destId="{CC4FEF1D-B196-4E0E-8668-B251FBE4FFA7}" srcOrd="8" destOrd="0" presId="urn:microsoft.com/office/officeart/2005/8/layout/StepDownProcess"/>
    <dgm:cxn modelId="{165134FD-0D32-47D1-B93E-4EAE13F51BF8}" type="presParOf" srcId="{CC4FEF1D-B196-4E0E-8668-B251FBE4FFA7}" destId="{3946110B-C209-4A41-9F2F-896F5F5307BA}" srcOrd="0" destOrd="0" presId="urn:microsoft.com/office/officeart/2005/8/layout/StepDownProcess"/>
    <dgm:cxn modelId="{4B40595C-C0C6-4CC5-A055-07E8D6177229}" type="presParOf" srcId="{CC4FEF1D-B196-4E0E-8668-B251FBE4FFA7}" destId="{19AEDABB-D177-47C2-873E-3883C6A45250}" srcOrd="1" destOrd="0" presId="urn:microsoft.com/office/officeart/2005/8/layout/StepDownProcess"/>
    <dgm:cxn modelId="{CE74C7DC-EC43-4D27-8BE6-F6FA95A97F07}" type="presParOf" srcId="{CC4FEF1D-B196-4E0E-8668-B251FBE4FFA7}" destId="{EF3A51F8-C11F-4B12-8AF9-D6E1C41021B3}" srcOrd="2" destOrd="0" presId="urn:microsoft.com/office/officeart/2005/8/layout/StepDownProcess"/>
    <dgm:cxn modelId="{306245BC-C55F-4EC3-9D8D-05F390B02946}" type="presParOf" srcId="{DEFFE949-9B44-4751-B059-F97207DEF65F}" destId="{3027CD61-9E41-4561-91DD-D52A9929F513}" srcOrd="9" destOrd="0" presId="urn:microsoft.com/office/officeart/2005/8/layout/StepDownProcess"/>
    <dgm:cxn modelId="{067F210D-F5D2-4F65-B72A-7BC1D004AB5C}" type="presParOf" srcId="{DEFFE949-9B44-4751-B059-F97207DEF65F}" destId="{CC446273-8158-48D4-A532-ECE7C38A82B7}" srcOrd="10" destOrd="0" presId="urn:microsoft.com/office/officeart/2005/8/layout/StepDownProcess"/>
    <dgm:cxn modelId="{B0CF6893-AD37-42D3-9279-0CC6580BBE73}" type="presParOf" srcId="{CC446273-8158-48D4-A532-ECE7C38A82B7}" destId="{02E004D0-CF7F-4C59-8E32-BE68536AE3D3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D7B0F0-9FDD-4D51-85CC-CF302C2AF06E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D61FB639-974B-4C3F-A412-8774768BBAEC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Prepare projects’ requirements in principle</a:t>
          </a:r>
          <a:endParaRPr lang="bg-BG" dirty="0"/>
        </a:p>
      </dgm:t>
    </dgm:pt>
    <dgm:pt modelId="{0A206686-2CFF-4492-844E-F13E9E4736F1}" type="parTrans" cxnId="{99DCBFA2-D583-4A05-9FE8-E96FA65A6DE4}">
      <dgm:prSet/>
      <dgm:spPr/>
      <dgm:t>
        <a:bodyPr/>
        <a:lstStyle/>
        <a:p>
          <a:endParaRPr lang="bg-BG"/>
        </a:p>
      </dgm:t>
    </dgm:pt>
    <dgm:pt modelId="{7621AF6C-B918-4DA7-BC95-FABF9E8D4C38}" type="sibTrans" cxnId="{99DCBFA2-D583-4A05-9FE8-E96FA65A6DE4}">
      <dgm:prSet/>
      <dgm:spPr/>
      <dgm:t>
        <a:bodyPr/>
        <a:lstStyle/>
        <a:p>
          <a:endParaRPr lang="bg-BG"/>
        </a:p>
      </dgm:t>
    </dgm:pt>
    <dgm:pt modelId="{715C62C9-AAB6-414E-978C-7CEE02A9B523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Form collaborative working groups</a:t>
          </a:r>
          <a:endParaRPr lang="bg-BG" dirty="0"/>
        </a:p>
      </dgm:t>
    </dgm:pt>
    <dgm:pt modelId="{F3084C86-8575-4FB6-A2A8-887BE67BD975}" type="parTrans" cxnId="{00109AC2-0F53-4773-973A-39BAF30ED04B}">
      <dgm:prSet/>
      <dgm:spPr/>
      <dgm:t>
        <a:bodyPr/>
        <a:lstStyle/>
        <a:p>
          <a:endParaRPr lang="bg-BG"/>
        </a:p>
      </dgm:t>
    </dgm:pt>
    <dgm:pt modelId="{1BC6EDDB-78A7-47B6-ABAF-DD9219038897}" type="sibTrans" cxnId="{00109AC2-0F53-4773-973A-39BAF30ED04B}">
      <dgm:prSet/>
      <dgm:spPr/>
      <dgm:t>
        <a:bodyPr/>
        <a:lstStyle/>
        <a:p>
          <a:endParaRPr lang="bg-BG"/>
        </a:p>
      </dgm:t>
    </dgm:pt>
    <dgm:pt modelId="{C3AADBFE-AE7A-492F-90FF-63B94291F8D1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Teams makes proposals for projects by themselves</a:t>
          </a:r>
          <a:endParaRPr lang="bg-BG" dirty="0"/>
        </a:p>
      </dgm:t>
    </dgm:pt>
    <dgm:pt modelId="{0EEB300C-AFC0-4269-969D-86EA6C808FC6}" type="parTrans" cxnId="{7F03C795-F107-48F4-961A-88E1A4FC887A}">
      <dgm:prSet/>
      <dgm:spPr/>
      <dgm:t>
        <a:bodyPr/>
        <a:lstStyle/>
        <a:p>
          <a:endParaRPr lang="bg-BG"/>
        </a:p>
      </dgm:t>
    </dgm:pt>
    <dgm:pt modelId="{2B3E9442-63DA-4A1C-9B06-4052019999D4}" type="sibTrans" cxnId="{7F03C795-F107-48F4-961A-88E1A4FC887A}">
      <dgm:prSet/>
      <dgm:spPr/>
      <dgm:t>
        <a:bodyPr/>
        <a:lstStyle/>
        <a:p>
          <a:endParaRPr lang="bg-BG"/>
        </a:p>
      </dgm:t>
    </dgm:pt>
    <dgm:pt modelId="{E8908646-1449-4388-A2E0-192E53072CC5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Teachers makes projects proposals for “non creative teams”</a:t>
          </a:r>
          <a:endParaRPr lang="bg-BG" dirty="0"/>
        </a:p>
      </dgm:t>
    </dgm:pt>
    <dgm:pt modelId="{94A535E6-9175-4F7B-AD7B-6EFAD1161F65}" type="parTrans" cxnId="{C0A1EB1D-A712-4CB5-8100-A75DA46984B7}">
      <dgm:prSet/>
      <dgm:spPr/>
      <dgm:t>
        <a:bodyPr/>
        <a:lstStyle/>
        <a:p>
          <a:endParaRPr lang="bg-BG"/>
        </a:p>
      </dgm:t>
    </dgm:pt>
    <dgm:pt modelId="{C121DE50-31DC-4415-95BE-CC704C2B4441}" type="sibTrans" cxnId="{C0A1EB1D-A712-4CB5-8100-A75DA46984B7}">
      <dgm:prSet/>
      <dgm:spPr/>
      <dgm:t>
        <a:bodyPr/>
        <a:lstStyle/>
        <a:p>
          <a:endParaRPr lang="bg-BG"/>
        </a:p>
      </dgm:t>
    </dgm:pt>
    <dgm:pt modelId="{56ED11C7-422B-4AE2-AE8F-F4A4B81D35BB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Consultations</a:t>
          </a:r>
          <a:endParaRPr lang="bg-BG" dirty="0"/>
        </a:p>
      </dgm:t>
    </dgm:pt>
    <dgm:pt modelId="{C4A2CB7D-20A5-4E0A-A73B-1FFBEEE26291}" type="parTrans" cxnId="{9582483B-0A4D-45F0-94DB-6E0C4086C069}">
      <dgm:prSet/>
      <dgm:spPr/>
      <dgm:t>
        <a:bodyPr/>
        <a:lstStyle/>
        <a:p>
          <a:endParaRPr lang="bg-BG"/>
        </a:p>
      </dgm:t>
    </dgm:pt>
    <dgm:pt modelId="{8D688A47-B442-4EC7-8DC8-7A157799D65B}" type="sibTrans" cxnId="{9582483B-0A4D-45F0-94DB-6E0C4086C069}">
      <dgm:prSet/>
      <dgm:spPr/>
      <dgm:t>
        <a:bodyPr/>
        <a:lstStyle/>
        <a:p>
          <a:endParaRPr lang="bg-BG"/>
        </a:p>
      </dgm:t>
    </dgm:pt>
    <dgm:pt modelId="{76ED3AD3-DEEA-4A8E-8B0E-3342B574C662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Final product presented for all teams</a:t>
          </a:r>
          <a:endParaRPr lang="bg-BG" dirty="0"/>
        </a:p>
      </dgm:t>
    </dgm:pt>
    <dgm:pt modelId="{FAC8ABEE-41F2-4864-A368-D3F0163DE251}" type="parTrans" cxnId="{802490D0-6759-446B-8FF7-7591186DAA66}">
      <dgm:prSet/>
      <dgm:spPr/>
      <dgm:t>
        <a:bodyPr/>
        <a:lstStyle/>
        <a:p>
          <a:endParaRPr lang="bg-BG"/>
        </a:p>
      </dgm:t>
    </dgm:pt>
    <dgm:pt modelId="{E66323EB-CFA3-4A15-9ABC-C532AA55EACE}" type="sibTrans" cxnId="{802490D0-6759-446B-8FF7-7591186DAA66}">
      <dgm:prSet/>
      <dgm:spPr/>
      <dgm:t>
        <a:bodyPr/>
        <a:lstStyle/>
        <a:p>
          <a:endParaRPr lang="bg-BG"/>
        </a:p>
      </dgm:t>
    </dgm:pt>
    <dgm:pt modelId="{DEFFE949-9B44-4751-B059-F97207DEF65F}" type="pres">
      <dgm:prSet presAssocID="{9AD7B0F0-9FDD-4D51-85CC-CF302C2AF06E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bg-BG"/>
        </a:p>
      </dgm:t>
    </dgm:pt>
    <dgm:pt modelId="{8C33ADE2-33DE-4A62-A887-71BA1E04C698}" type="pres">
      <dgm:prSet presAssocID="{D61FB639-974B-4C3F-A412-8774768BBAEC}" presName="composite" presStyleCnt="0"/>
      <dgm:spPr/>
    </dgm:pt>
    <dgm:pt modelId="{1831D64E-8DBD-4CCE-B534-F8D8B7CDB29A}" type="pres">
      <dgm:prSet presAssocID="{D61FB639-974B-4C3F-A412-8774768BBAEC}" presName="bentUpArrow1" presStyleLbl="alignImgPlace1" presStyleIdx="0" presStyleCnt="5"/>
      <dgm:spPr/>
    </dgm:pt>
    <dgm:pt modelId="{DE79D85C-2E97-4BA7-ABCD-74DF24CB1FA0}" type="pres">
      <dgm:prSet presAssocID="{D61FB639-974B-4C3F-A412-8774768BBAEC}" presName="ParentText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8ED26771-B53A-45ED-984B-62C915228D19}" type="pres">
      <dgm:prSet presAssocID="{D61FB639-974B-4C3F-A412-8774768BBAEC}" presName="Child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AD720C11-3F10-4671-A377-0146C8A57608}" type="pres">
      <dgm:prSet presAssocID="{7621AF6C-B918-4DA7-BC95-FABF9E8D4C38}" presName="sibTrans" presStyleCnt="0"/>
      <dgm:spPr/>
    </dgm:pt>
    <dgm:pt modelId="{943D0809-A380-44E4-8CDB-2094F4F9FBB2}" type="pres">
      <dgm:prSet presAssocID="{715C62C9-AAB6-414E-978C-7CEE02A9B523}" presName="composite" presStyleCnt="0"/>
      <dgm:spPr/>
    </dgm:pt>
    <dgm:pt modelId="{1D34D96B-725C-4DDA-A0C0-5FC2302813F1}" type="pres">
      <dgm:prSet presAssocID="{715C62C9-AAB6-414E-978C-7CEE02A9B523}" presName="bentUpArrow1" presStyleLbl="alignImgPlace1" presStyleIdx="1" presStyleCnt="5"/>
      <dgm:spPr/>
    </dgm:pt>
    <dgm:pt modelId="{C9369B4B-8AC9-4D05-82B2-73573F36E5DC}" type="pres">
      <dgm:prSet presAssocID="{715C62C9-AAB6-414E-978C-7CEE02A9B523}" presName="ParentText" presStyleLbl="node1" presStyleIdx="1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9628AAB8-70E3-4315-A67F-479E6EA147EC}" type="pres">
      <dgm:prSet presAssocID="{715C62C9-AAB6-414E-978C-7CEE02A9B523}" presName="Child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1F42B81A-57A5-41B7-B67D-CCC7F3CB4AC6}" type="pres">
      <dgm:prSet presAssocID="{1BC6EDDB-78A7-47B6-ABAF-DD9219038897}" presName="sibTrans" presStyleCnt="0"/>
      <dgm:spPr/>
    </dgm:pt>
    <dgm:pt modelId="{D5B02A6B-4E35-4051-B9A4-46797601FAC3}" type="pres">
      <dgm:prSet presAssocID="{C3AADBFE-AE7A-492F-90FF-63B94291F8D1}" presName="composite" presStyleCnt="0"/>
      <dgm:spPr/>
    </dgm:pt>
    <dgm:pt modelId="{BF60F33F-F880-47F3-9935-2CE21867E3D8}" type="pres">
      <dgm:prSet presAssocID="{C3AADBFE-AE7A-492F-90FF-63B94291F8D1}" presName="bentUpArrow1" presStyleLbl="alignImgPlace1" presStyleIdx="2" presStyleCnt="5"/>
      <dgm:spPr/>
    </dgm:pt>
    <dgm:pt modelId="{0022FF97-350C-43A8-9FEB-8E40E3419676}" type="pres">
      <dgm:prSet presAssocID="{C3AADBFE-AE7A-492F-90FF-63B94291F8D1}" presName="ParentText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83667BA5-905A-4435-B060-7491754EE99D}" type="pres">
      <dgm:prSet presAssocID="{C3AADBFE-AE7A-492F-90FF-63B94291F8D1}" presName="Child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484A78A7-E44E-4331-89B9-8306067E18C2}" type="pres">
      <dgm:prSet presAssocID="{2B3E9442-63DA-4A1C-9B06-4052019999D4}" presName="sibTrans" presStyleCnt="0"/>
      <dgm:spPr/>
    </dgm:pt>
    <dgm:pt modelId="{6B4158A3-3B20-494A-9C91-CA48D6EC965E}" type="pres">
      <dgm:prSet presAssocID="{E8908646-1449-4388-A2E0-192E53072CC5}" presName="composite" presStyleCnt="0"/>
      <dgm:spPr/>
    </dgm:pt>
    <dgm:pt modelId="{E3D1C38E-CBDD-4E61-A9EE-1D09EE5B7412}" type="pres">
      <dgm:prSet presAssocID="{E8908646-1449-4388-A2E0-192E53072CC5}" presName="bentUpArrow1" presStyleLbl="alignImgPlace1" presStyleIdx="3" presStyleCnt="5"/>
      <dgm:spPr/>
    </dgm:pt>
    <dgm:pt modelId="{E6131A3F-3365-4F00-98BF-2D9427FFE757}" type="pres">
      <dgm:prSet presAssocID="{E8908646-1449-4388-A2E0-192E53072CC5}" presName="ParentText" presStyleLbl="node1" presStyleIdx="3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13FC63EF-8803-4317-8E0F-37894DAC52C2}" type="pres">
      <dgm:prSet presAssocID="{E8908646-1449-4388-A2E0-192E53072CC5}" presName="Child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3A0F6CE8-8358-458A-B832-636FFF0BC1B3}" type="pres">
      <dgm:prSet presAssocID="{C121DE50-31DC-4415-95BE-CC704C2B4441}" presName="sibTrans" presStyleCnt="0"/>
      <dgm:spPr/>
    </dgm:pt>
    <dgm:pt modelId="{CC4FEF1D-B196-4E0E-8668-B251FBE4FFA7}" type="pres">
      <dgm:prSet presAssocID="{56ED11C7-422B-4AE2-AE8F-F4A4B81D35BB}" presName="composite" presStyleCnt="0"/>
      <dgm:spPr/>
    </dgm:pt>
    <dgm:pt modelId="{3946110B-C209-4A41-9F2F-896F5F5307BA}" type="pres">
      <dgm:prSet presAssocID="{56ED11C7-422B-4AE2-AE8F-F4A4B81D35BB}" presName="bentUpArrow1" presStyleLbl="alignImgPlace1" presStyleIdx="4" presStyleCnt="5"/>
      <dgm:spPr/>
    </dgm:pt>
    <dgm:pt modelId="{19AEDABB-D177-47C2-873E-3883C6A45250}" type="pres">
      <dgm:prSet presAssocID="{56ED11C7-422B-4AE2-AE8F-F4A4B81D35BB}" presName="ParentText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EF3A51F8-C11F-4B12-8AF9-D6E1C41021B3}" type="pres">
      <dgm:prSet presAssocID="{56ED11C7-422B-4AE2-AE8F-F4A4B81D35BB}" presName="ChildText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3027CD61-9E41-4561-91DD-D52A9929F513}" type="pres">
      <dgm:prSet presAssocID="{8D688A47-B442-4EC7-8DC8-7A157799D65B}" presName="sibTrans" presStyleCnt="0"/>
      <dgm:spPr/>
    </dgm:pt>
    <dgm:pt modelId="{CC446273-8158-48D4-A532-ECE7C38A82B7}" type="pres">
      <dgm:prSet presAssocID="{76ED3AD3-DEEA-4A8E-8B0E-3342B574C662}" presName="composite" presStyleCnt="0"/>
      <dgm:spPr/>
    </dgm:pt>
    <dgm:pt modelId="{02E004D0-CF7F-4C59-8E32-BE68536AE3D3}" type="pres">
      <dgm:prSet presAssocID="{76ED3AD3-DEEA-4A8E-8B0E-3342B574C662}" presName="ParentText" presStyleLbl="node1" presStyleIdx="5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9A744DEA-A340-409E-B7AC-6D395D636B84}" type="presOf" srcId="{9AD7B0F0-9FDD-4D51-85CC-CF302C2AF06E}" destId="{DEFFE949-9B44-4751-B059-F97207DEF65F}" srcOrd="0" destOrd="0" presId="urn:microsoft.com/office/officeart/2005/8/layout/StepDownProcess"/>
    <dgm:cxn modelId="{C0A1EB1D-A712-4CB5-8100-A75DA46984B7}" srcId="{9AD7B0F0-9FDD-4D51-85CC-CF302C2AF06E}" destId="{E8908646-1449-4388-A2E0-192E53072CC5}" srcOrd="3" destOrd="0" parTransId="{94A535E6-9175-4F7B-AD7B-6EFAD1161F65}" sibTransId="{C121DE50-31DC-4415-95BE-CC704C2B4441}"/>
    <dgm:cxn modelId="{9582483B-0A4D-45F0-94DB-6E0C4086C069}" srcId="{9AD7B0F0-9FDD-4D51-85CC-CF302C2AF06E}" destId="{56ED11C7-422B-4AE2-AE8F-F4A4B81D35BB}" srcOrd="4" destOrd="0" parTransId="{C4A2CB7D-20A5-4E0A-A73B-1FFBEEE26291}" sibTransId="{8D688A47-B442-4EC7-8DC8-7A157799D65B}"/>
    <dgm:cxn modelId="{428AB082-A8C9-40E4-B1E6-CAA3110C0298}" type="presOf" srcId="{715C62C9-AAB6-414E-978C-7CEE02A9B523}" destId="{C9369B4B-8AC9-4D05-82B2-73573F36E5DC}" srcOrd="0" destOrd="0" presId="urn:microsoft.com/office/officeart/2005/8/layout/StepDownProcess"/>
    <dgm:cxn modelId="{C9A46006-D279-4F0D-BD18-CBC48A953D50}" type="presOf" srcId="{76ED3AD3-DEEA-4A8E-8B0E-3342B574C662}" destId="{02E004D0-CF7F-4C59-8E32-BE68536AE3D3}" srcOrd="0" destOrd="0" presId="urn:microsoft.com/office/officeart/2005/8/layout/StepDownProcess"/>
    <dgm:cxn modelId="{02926153-7131-4189-93DA-B7E4C240F2D0}" type="presOf" srcId="{C3AADBFE-AE7A-492F-90FF-63B94291F8D1}" destId="{0022FF97-350C-43A8-9FEB-8E40E3419676}" srcOrd="0" destOrd="0" presId="urn:microsoft.com/office/officeart/2005/8/layout/StepDownProcess"/>
    <dgm:cxn modelId="{91225D22-3CDD-4822-9AA7-58D9125163D8}" type="presOf" srcId="{E8908646-1449-4388-A2E0-192E53072CC5}" destId="{E6131A3F-3365-4F00-98BF-2D9427FFE757}" srcOrd="0" destOrd="0" presId="urn:microsoft.com/office/officeart/2005/8/layout/StepDownProcess"/>
    <dgm:cxn modelId="{910A7B13-DB0B-44AB-BD27-92D0EB0B7301}" type="presOf" srcId="{56ED11C7-422B-4AE2-AE8F-F4A4B81D35BB}" destId="{19AEDABB-D177-47C2-873E-3883C6A45250}" srcOrd="0" destOrd="0" presId="urn:microsoft.com/office/officeart/2005/8/layout/StepDownProcess"/>
    <dgm:cxn modelId="{802490D0-6759-446B-8FF7-7591186DAA66}" srcId="{9AD7B0F0-9FDD-4D51-85CC-CF302C2AF06E}" destId="{76ED3AD3-DEEA-4A8E-8B0E-3342B574C662}" srcOrd="5" destOrd="0" parTransId="{FAC8ABEE-41F2-4864-A368-D3F0163DE251}" sibTransId="{E66323EB-CFA3-4A15-9ABC-C532AA55EACE}"/>
    <dgm:cxn modelId="{00109AC2-0F53-4773-973A-39BAF30ED04B}" srcId="{9AD7B0F0-9FDD-4D51-85CC-CF302C2AF06E}" destId="{715C62C9-AAB6-414E-978C-7CEE02A9B523}" srcOrd="1" destOrd="0" parTransId="{F3084C86-8575-4FB6-A2A8-887BE67BD975}" sibTransId="{1BC6EDDB-78A7-47B6-ABAF-DD9219038897}"/>
    <dgm:cxn modelId="{7F03C795-F107-48F4-961A-88E1A4FC887A}" srcId="{9AD7B0F0-9FDD-4D51-85CC-CF302C2AF06E}" destId="{C3AADBFE-AE7A-492F-90FF-63B94291F8D1}" srcOrd="2" destOrd="0" parTransId="{0EEB300C-AFC0-4269-969D-86EA6C808FC6}" sibTransId="{2B3E9442-63DA-4A1C-9B06-4052019999D4}"/>
    <dgm:cxn modelId="{99DCBFA2-D583-4A05-9FE8-E96FA65A6DE4}" srcId="{9AD7B0F0-9FDD-4D51-85CC-CF302C2AF06E}" destId="{D61FB639-974B-4C3F-A412-8774768BBAEC}" srcOrd="0" destOrd="0" parTransId="{0A206686-2CFF-4492-844E-F13E9E4736F1}" sibTransId="{7621AF6C-B918-4DA7-BC95-FABF9E8D4C38}"/>
    <dgm:cxn modelId="{E935DA97-44DE-4005-9F28-1B2A228DD0D3}" type="presOf" srcId="{D61FB639-974B-4C3F-A412-8774768BBAEC}" destId="{DE79D85C-2E97-4BA7-ABCD-74DF24CB1FA0}" srcOrd="0" destOrd="0" presId="urn:microsoft.com/office/officeart/2005/8/layout/StepDownProcess"/>
    <dgm:cxn modelId="{2C36E54A-A3F7-40AF-BF35-B907F26CFBC1}" type="presParOf" srcId="{DEFFE949-9B44-4751-B059-F97207DEF65F}" destId="{8C33ADE2-33DE-4A62-A887-71BA1E04C698}" srcOrd="0" destOrd="0" presId="urn:microsoft.com/office/officeart/2005/8/layout/StepDownProcess"/>
    <dgm:cxn modelId="{A975FACA-A38C-458D-85AF-10DA6CC1643E}" type="presParOf" srcId="{8C33ADE2-33DE-4A62-A887-71BA1E04C698}" destId="{1831D64E-8DBD-4CCE-B534-F8D8B7CDB29A}" srcOrd="0" destOrd="0" presId="urn:microsoft.com/office/officeart/2005/8/layout/StepDownProcess"/>
    <dgm:cxn modelId="{52E7205C-F7F6-495B-A4A7-530BBD012E94}" type="presParOf" srcId="{8C33ADE2-33DE-4A62-A887-71BA1E04C698}" destId="{DE79D85C-2E97-4BA7-ABCD-74DF24CB1FA0}" srcOrd="1" destOrd="0" presId="urn:microsoft.com/office/officeart/2005/8/layout/StepDownProcess"/>
    <dgm:cxn modelId="{0FFDD86C-420A-42E5-A883-CF92BC97305C}" type="presParOf" srcId="{8C33ADE2-33DE-4A62-A887-71BA1E04C698}" destId="{8ED26771-B53A-45ED-984B-62C915228D19}" srcOrd="2" destOrd="0" presId="urn:microsoft.com/office/officeart/2005/8/layout/StepDownProcess"/>
    <dgm:cxn modelId="{FC8AC881-86F7-4DB2-B3DE-9702AE462A71}" type="presParOf" srcId="{DEFFE949-9B44-4751-B059-F97207DEF65F}" destId="{AD720C11-3F10-4671-A377-0146C8A57608}" srcOrd="1" destOrd="0" presId="urn:microsoft.com/office/officeart/2005/8/layout/StepDownProcess"/>
    <dgm:cxn modelId="{04EF921D-B475-4274-BAA5-49CE9198316D}" type="presParOf" srcId="{DEFFE949-9B44-4751-B059-F97207DEF65F}" destId="{943D0809-A380-44E4-8CDB-2094F4F9FBB2}" srcOrd="2" destOrd="0" presId="urn:microsoft.com/office/officeart/2005/8/layout/StepDownProcess"/>
    <dgm:cxn modelId="{F7044C52-BDAE-46A2-814E-94774B4CF2C2}" type="presParOf" srcId="{943D0809-A380-44E4-8CDB-2094F4F9FBB2}" destId="{1D34D96B-725C-4DDA-A0C0-5FC2302813F1}" srcOrd="0" destOrd="0" presId="urn:microsoft.com/office/officeart/2005/8/layout/StepDownProcess"/>
    <dgm:cxn modelId="{E73D65DB-2DF7-48AD-870F-3ED460D6E96B}" type="presParOf" srcId="{943D0809-A380-44E4-8CDB-2094F4F9FBB2}" destId="{C9369B4B-8AC9-4D05-82B2-73573F36E5DC}" srcOrd="1" destOrd="0" presId="urn:microsoft.com/office/officeart/2005/8/layout/StepDownProcess"/>
    <dgm:cxn modelId="{68C5CECB-FA08-4806-88F9-BFFE17DBDC8C}" type="presParOf" srcId="{943D0809-A380-44E4-8CDB-2094F4F9FBB2}" destId="{9628AAB8-70E3-4315-A67F-479E6EA147EC}" srcOrd="2" destOrd="0" presId="urn:microsoft.com/office/officeart/2005/8/layout/StepDownProcess"/>
    <dgm:cxn modelId="{599DC63E-00EC-4DD2-9500-2D2A28F0315E}" type="presParOf" srcId="{DEFFE949-9B44-4751-B059-F97207DEF65F}" destId="{1F42B81A-57A5-41B7-B67D-CCC7F3CB4AC6}" srcOrd="3" destOrd="0" presId="urn:microsoft.com/office/officeart/2005/8/layout/StepDownProcess"/>
    <dgm:cxn modelId="{BD327C68-2A40-4A9E-9703-D2E99B6ABA83}" type="presParOf" srcId="{DEFFE949-9B44-4751-B059-F97207DEF65F}" destId="{D5B02A6B-4E35-4051-B9A4-46797601FAC3}" srcOrd="4" destOrd="0" presId="urn:microsoft.com/office/officeart/2005/8/layout/StepDownProcess"/>
    <dgm:cxn modelId="{1A9DA859-7918-4F01-8A7E-6320E83BA064}" type="presParOf" srcId="{D5B02A6B-4E35-4051-B9A4-46797601FAC3}" destId="{BF60F33F-F880-47F3-9935-2CE21867E3D8}" srcOrd="0" destOrd="0" presId="urn:microsoft.com/office/officeart/2005/8/layout/StepDownProcess"/>
    <dgm:cxn modelId="{36D466AB-9D48-414C-9543-110A19EB02EA}" type="presParOf" srcId="{D5B02A6B-4E35-4051-B9A4-46797601FAC3}" destId="{0022FF97-350C-43A8-9FEB-8E40E3419676}" srcOrd="1" destOrd="0" presId="urn:microsoft.com/office/officeart/2005/8/layout/StepDownProcess"/>
    <dgm:cxn modelId="{D1A36D4B-4C27-403D-9718-9F93FE96644D}" type="presParOf" srcId="{D5B02A6B-4E35-4051-B9A4-46797601FAC3}" destId="{83667BA5-905A-4435-B060-7491754EE99D}" srcOrd="2" destOrd="0" presId="urn:microsoft.com/office/officeart/2005/8/layout/StepDownProcess"/>
    <dgm:cxn modelId="{EC37EA4E-BA9B-4550-A8C2-87FAC86B175A}" type="presParOf" srcId="{DEFFE949-9B44-4751-B059-F97207DEF65F}" destId="{484A78A7-E44E-4331-89B9-8306067E18C2}" srcOrd="5" destOrd="0" presId="urn:microsoft.com/office/officeart/2005/8/layout/StepDownProcess"/>
    <dgm:cxn modelId="{877CB386-0B2B-44A8-98A7-CF4DB52F6920}" type="presParOf" srcId="{DEFFE949-9B44-4751-B059-F97207DEF65F}" destId="{6B4158A3-3B20-494A-9C91-CA48D6EC965E}" srcOrd="6" destOrd="0" presId="urn:microsoft.com/office/officeart/2005/8/layout/StepDownProcess"/>
    <dgm:cxn modelId="{438AD321-D24D-4BDA-A8B2-9333FEB834DC}" type="presParOf" srcId="{6B4158A3-3B20-494A-9C91-CA48D6EC965E}" destId="{E3D1C38E-CBDD-4E61-A9EE-1D09EE5B7412}" srcOrd="0" destOrd="0" presId="urn:microsoft.com/office/officeart/2005/8/layout/StepDownProcess"/>
    <dgm:cxn modelId="{6EB340CF-A82F-4DDD-B717-BC67C8ADB3BB}" type="presParOf" srcId="{6B4158A3-3B20-494A-9C91-CA48D6EC965E}" destId="{E6131A3F-3365-4F00-98BF-2D9427FFE757}" srcOrd="1" destOrd="0" presId="urn:microsoft.com/office/officeart/2005/8/layout/StepDownProcess"/>
    <dgm:cxn modelId="{E63213D6-EC04-4031-A48A-0E622F5217E3}" type="presParOf" srcId="{6B4158A3-3B20-494A-9C91-CA48D6EC965E}" destId="{13FC63EF-8803-4317-8E0F-37894DAC52C2}" srcOrd="2" destOrd="0" presId="urn:microsoft.com/office/officeart/2005/8/layout/StepDownProcess"/>
    <dgm:cxn modelId="{95805FAB-FC11-4432-AD67-25C3793ECEE3}" type="presParOf" srcId="{DEFFE949-9B44-4751-B059-F97207DEF65F}" destId="{3A0F6CE8-8358-458A-B832-636FFF0BC1B3}" srcOrd="7" destOrd="0" presId="urn:microsoft.com/office/officeart/2005/8/layout/StepDownProcess"/>
    <dgm:cxn modelId="{7BA359D7-7262-47D8-9F11-CA4C399E797C}" type="presParOf" srcId="{DEFFE949-9B44-4751-B059-F97207DEF65F}" destId="{CC4FEF1D-B196-4E0E-8668-B251FBE4FFA7}" srcOrd="8" destOrd="0" presId="urn:microsoft.com/office/officeart/2005/8/layout/StepDownProcess"/>
    <dgm:cxn modelId="{98BB12B2-32CE-4CDF-AE69-C38DB88F6413}" type="presParOf" srcId="{CC4FEF1D-B196-4E0E-8668-B251FBE4FFA7}" destId="{3946110B-C209-4A41-9F2F-896F5F5307BA}" srcOrd="0" destOrd="0" presId="urn:microsoft.com/office/officeart/2005/8/layout/StepDownProcess"/>
    <dgm:cxn modelId="{E9CF1F94-40CB-4468-8192-81FAFE63CC2C}" type="presParOf" srcId="{CC4FEF1D-B196-4E0E-8668-B251FBE4FFA7}" destId="{19AEDABB-D177-47C2-873E-3883C6A45250}" srcOrd="1" destOrd="0" presId="urn:microsoft.com/office/officeart/2005/8/layout/StepDownProcess"/>
    <dgm:cxn modelId="{AA9CC7AA-275E-4653-A6FD-FD92E0223E7D}" type="presParOf" srcId="{CC4FEF1D-B196-4E0E-8668-B251FBE4FFA7}" destId="{EF3A51F8-C11F-4B12-8AF9-D6E1C41021B3}" srcOrd="2" destOrd="0" presId="urn:microsoft.com/office/officeart/2005/8/layout/StepDownProcess"/>
    <dgm:cxn modelId="{68EB62EC-BE1C-47B8-B3CE-08861D668A9D}" type="presParOf" srcId="{DEFFE949-9B44-4751-B059-F97207DEF65F}" destId="{3027CD61-9E41-4561-91DD-D52A9929F513}" srcOrd="9" destOrd="0" presId="urn:microsoft.com/office/officeart/2005/8/layout/StepDownProcess"/>
    <dgm:cxn modelId="{017F0BD0-E5DC-41C7-A11D-C1BA13500853}" type="presParOf" srcId="{DEFFE949-9B44-4751-B059-F97207DEF65F}" destId="{CC446273-8158-48D4-A532-ECE7C38A82B7}" srcOrd="10" destOrd="0" presId="urn:microsoft.com/office/officeart/2005/8/layout/StepDownProcess"/>
    <dgm:cxn modelId="{D64CCC2B-55E0-493D-8720-D7DE7522B76D}" type="presParOf" srcId="{CC446273-8158-48D4-A532-ECE7C38A82B7}" destId="{02E004D0-CF7F-4C59-8E32-BE68536AE3D3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AD7B0F0-9FDD-4D51-85CC-CF302C2AF06E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D61FB639-974B-4C3F-A412-8774768BBAEC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Prepare projects’ requirements in principle</a:t>
          </a:r>
          <a:endParaRPr lang="bg-BG" dirty="0"/>
        </a:p>
      </dgm:t>
    </dgm:pt>
    <dgm:pt modelId="{0A206686-2CFF-4492-844E-F13E9E4736F1}" type="parTrans" cxnId="{99DCBFA2-D583-4A05-9FE8-E96FA65A6DE4}">
      <dgm:prSet/>
      <dgm:spPr/>
      <dgm:t>
        <a:bodyPr/>
        <a:lstStyle/>
        <a:p>
          <a:endParaRPr lang="bg-BG"/>
        </a:p>
      </dgm:t>
    </dgm:pt>
    <dgm:pt modelId="{7621AF6C-B918-4DA7-BC95-FABF9E8D4C38}" type="sibTrans" cxnId="{99DCBFA2-D583-4A05-9FE8-E96FA65A6DE4}">
      <dgm:prSet/>
      <dgm:spPr/>
      <dgm:t>
        <a:bodyPr/>
        <a:lstStyle/>
        <a:p>
          <a:endParaRPr lang="bg-BG"/>
        </a:p>
      </dgm:t>
    </dgm:pt>
    <dgm:pt modelId="{715C62C9-AAB6-414E-978C-7CEE02A9B523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Form collaborative working groups</a:t>
          </a:r>
          <a:endParaRPr lang="bg-BG" dirty="0"/>
        </a:p>
      </dgm:t>
    </dgm:pt>
    <dgm:pt modelId="{F3084C86-8575-4FB6-A2A8-887BE67BD975}" type="parTrans" cxnId="{00109AC2-0F53-4773-973A-39BAF30ED04B}">
      <dgm:prSet/>
      <dgm:spPr/>
      <dgm:t>
        <a:bodyPr/>
        <a:lstStyle/>
        <a:p>
          <a:endParaRPr lang="bg-BG"/>
        </a:p>
      </dgm:t>
    </dgm:pt>
    <dgm:pt modelId="{1BC6EDDB-78A7-47B6-ABAF-DD9219038897}" type="sibTrans" cxnId="{00109AC2-0F53-4773-973A-39BAF30ED04B}">
      <dgm:prSet/>
      <dgm:spPr/>
      <dgm:t>
        <a:bodyPr/>
        <a:lstStyle/>
        <a:p>
          <a:endParaRPr lang="bg-BG"/>
        </a:p>
      </dgm:t>
    </dgm:pt>
    <dgm:pt modelId="{C3AADBFE-AE7A-492F-90FF-63B94291F8D1}">
      <dgm:prSet phldrT="[Text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Teams makes proposals for projects by themselves</a:t>
          </a:r>
          <a:endParaRPr lang="bg-BG" dirty="0"/>
        </a:p>
      </dgm:t>
    </dgm:pt>
    <dgm:pt modelId="{0EEB300C-AFC0-4269-969D-86EA6C808FC6}" type="parTrans" cxnId="{7F03C795-F107-48F4-961A-88E1A4FC887A}">
      <dgm:prSet/>
      <dgm:spPr/>
      <dgm:t>
        <a:bodyPr/>
        <a:lstStyle/>
        <a:p>
          <a:endParaRPr lang="bg-BG"/>
        </a:p>
      </dgm:t>
    </dgm:pt>
    <dgm:pt modelId="{2B3E9442-63DA-4A1C-9B06-4052019999D4}" type="sibTrans" cxnId="{7F03C795-F107-48F4-961A-88E1A4FC887A}">
      <dgm:prSet/>
      <dgm:spPr/>
      <dgm:t>
        <a:bodyPr/>
        <a:lstStyle/>
        <a:p>
          <a:endParaRPr lang="bg-BG"/>
        </a:p>
      </dgm:t>
    </dgm:pt>
    <dgm:pt modelId="{E8908646-1449-4388-A2E0-192E53072CC5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Teachers makes projects proposals for “non creative teams”</a:t>
          </a:r>
          <a:endParaRPr lang="bg-BG" dirty="0"/>
        </a:p>
      </dgm:t>
    </dgm:pt>
    <dgm:pt modelId="{94A535E6-9175-4F7B-AD7B-6EFAD1161F65}" type="parTrans" cxnId="{C0A1EB1D-A712-4CB5-8100-A75DA46984B7}">
      <dgm:prSet/>
      <dgm:spPr/>
      <dgm:t>
        <a:bodyPr/>
        <a:lstStyle/>
        <a:p>
          <a:endParaRPr lang="bg-BG"/>
        </a:p>
      </dgm:t>
    </dgm:pt>
    <dgm:pt modelId="{C121DE50-31DC-4415-95BE-CC704C2B4441}" type="sibTrans" cxnId="{C0A1EB1D-A712-4CB5-8100-A75DA46984B7}">
      <dgm:prSet/>
      <dgm:spPr/>
      <dgm:t>
        <a:bodyPr/>
        <a:lstStyle/>
        <a:p>
          <a:endParaRPr lang="bg-BG"/>
        </a:p>
      </dgm:t>
    </dgm:pt>
    <dgm:pt modelId="{56ED11C7-422B-4AE2-AE8F-F4A4B81D35BB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Consultations</a:t>
          </a:r>
          <a:endParaRPr lang="bg-BG" dirty="0"/>
        </a:p>
      </dgm:t>
    </dgm:pt>
    <dgm:pt modelId="{C4A2CB7D-20A5-4E0A-A73B-1FFBEEE26291}" type="parTrans" cxnId="{9582483B-0A4D-45F0-94DB-6E0C4086C069}">
      <dgm:prSet/>
      <dgm:spPr/>
      <dgm:t>
        <a:bodyPr/>
        <a:lstStyle/>
        <a:p>
          <a:endParaRPr lang="bg-BG"/>
        </a:p>
      </dgm:t>
    </dgm:pt>
    <dgm:pt modelId="{8D688A47-B442-4EC7-8DC8-7A157799D65B}" type="sibTrans" cxnId="{9582483B-0A4D-45F0-94DB-6E0C4086C069}">
      <dgm:prSet/>
      <dgm:spPr/>
      <dgm:t>
        <a:bodyPr/>
        <a:lstStyle/>
        <a:p>
          <a:endParaRPr lang="bg-BG"/>
        </a:p>
      </dgm:t>
    </dgm:pt>
    <dgm:pt modelId="{76ED3AD3-DEEA-4A8E-8B0E-3342B574C662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Final product presented for all teams</a:t>
          </a:r>
          <a:endParaRPr lang="bg-BG" dirty="0"/>
        </a:p>
      </dgm:t>
    </dgm:pt>
    <dgm:pt modelId="{FAC8ABEE-41F2-4864-A368-D3F0163DE251}" type="parTrans" cxnId="{802490D0-6759-446B-8FF7-7591186DAA66}">
      <dgm:prSet/>
      <dgm:spPr/>
      <dgm:t>
        <a:bodyPr/>
        <a:lstStyle/>
        <a:p>
          <a:endParaRPr lang="bg-BG"/>
        </a:p>
      </dgm:t>
    </dgm:pt>
    <dgm:pt modelId="{E66323EB-CFA3-4A15-9ABC-C532AA55EACE}" type="sibTrans" cxnId="{802490D0-6759-446B-8FF7-7591186DAA66}">
      <dgm:prSet/>
      <dgm:spPr/>
      <dgm:t>
        <a:bodyPr/>
        <a:lstStyle/>
        <a:p>
          <a:endParaRPr lang="bg-BG"/>
        </a:p>
      </dgm:t>
    </dgm:pt>
    <dgm:pt modelId="{DEFFE949-9B44-4751-B059-F97207DEF65F}" type="pres">
      <dgm:prSet presAssocID="{9AD7B0F0-9FDD-4D51-85CC-CF302C2AF06E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bg-BG"/>
        </a:p>
      </dgm:t>
    </dgm:pt>
    <dgm:pt modelId="{8C33ADE2-33DE-4A62-A887-71BA1E04C698}" type="pres">
      <dgm:prSet presAssocID="{D61FB639-974B-4C3F-A412-8774768BBAEC}" presName="composite" presStyleCnt="0"/>
      <dgm:spPr/>
    </dgm:pt>
    <dgm:pt modelId="{1831D64E-8DBD-4CCE-B534-F8D8B7CDB29A}" type="pres">
      <dgm:prSet presAssocID="{D61FB639-974B-4C3F-A412-8774768BBAEC}" presName="bentUpArrow1" presStyleLbl="alignImgPlace1" presStyleIdx="0" presStyleCnt="5"/>
      <dgm:spPr/>
    </dgm:pt>
    <dgm:pt modelId="{DE79D85C-2E97-4BA7-ABCD-74DF24CB1FA0}" type="pres">
      <dgm:prSet presAssocID="{D61FB639-974B-4C3F-A412-8774768BBAEC}" presName="ParentText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8ED26771-B53A-45ED-984B-62C915228D19}" type="pres">
      <dgm:prSet presAssocID="{D61FB639-974B-4C3F-A412-8774768BBAEC}" presName="Child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AD720C11-3F10-4671-A377-0146C8A57608}" type="pres">
      <dgm:prSet presAssocID="{7621AF6C-B918-4DA7-BC95-FABF9E8D4C38}" presName="sibTrans" presStyleCnt="0"/>
      <dgm:spPr/>
    </dgm:pt>
    <dgm:pt modelId="{943D0809-A380-44E4-8CDB-2094F4F9FBB2}" type="pres">
      <dgm:prSet presAssocID="{715C62C9-AAB6-414E-978C-7CEE02A9B523}" presName="composite" presStyleCnt="0"/>
      <dgm:spPr/>
    </dgm:pt>
    <dgm:pt modelId="{1D34D96B-725C-4DDA-A0C0-5FC2302813F1}" type="pres">
      <dgm:prSet presAssocID="{715C62C9-AAB6-414E-978C-7CEE02A9B523}" presName="bentUpArrow1" presStyleLbl="alignImgPlace1" presStyleIdx="1" presStyleCnt="5"/>
      <dgm:spPr/>
    </dgm:pt>
    <dgm:pt modelId="{C9369B4B-8AC9-4D05-82B2-73573F36E5DC}" type="pres">
      <dgm:prSet presAssocID="{715C62C9-AAB6-414E-978C-7CEE02A9B523}" presName="ParentText" presStyleLbl="node1" presStyleIdx="1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9628AAB8-70E3-4315-A67F-479E6EA147EC}" type="pres">
      <dgm:prSet presAssocID="{715C62C9-AAB6-414E-978C-7CEE02A9B523}" presName="Child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1F42B81A-57A5-41B7-B67D-CCC7F3CB4AC6}" type="pres">
      <dgm:prSet presAssocID="{1BC6EDDB-78A7-47B6-ABAF-DD9219038897}" presName="sibTrans" presStyleCnt="0"/>
      <dgm:spPr/>
    </dgm:pt>
    <dgm:pt modelId="{D5B02A6B-4E35-4051-B9A4-46797601FAC3}" type="pres">
      <dgm:prSet presAssocID="{C3AADBFE-AE7A-492F-90FF-63B94291F8D1}" presName="composite" presStyleCnt="0"/>
      <dgm:spPr/>
    </dgm:pt>
    <dgm:pt modelId="{BF60F33F-F880-47F3-9935-2CE21867E3D8}" type="pres">
      <dgm:prSet presAssocID="{C3AADBFE-AE7A-492F-90FF-63B94291F8D1}" presName="bentUpArrow1" presStyleLbl="alignImgPlace1" presStyleIdx="2" presStyleCnt="5"/>
      <dgm:spPr/>
    </dgm:pt>
    <dgm:pt modelId="{0022FF97-350C-43A8-9FEB-8E40E3419676}" type="pres">
      <dgm:prSet presAssocID="{C3AADBFE-AE7A-492F-90FF-63B94291F8D1}" presName="ParentText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83667BA5-905A-4435-B060-7491754EE99D}" type="pres">
      <dgm:prSet presAssocID="{C3AADBFE-AE7A-492F-90FF-63B94291F8D1}" presName="Child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484A78A7-E44E-4331-89B9-8306067E18C2}" type="pres">
      <dgm:prSet presAssocID="{2B3E9442-63DA-4A1C-9B06-4052019999D4}" presName="sibTrans" presStyleCnt="0"/>
      <dgm:spPr/>
    </dgm:pt>
    <dgm:pt modelId="{6B4158A3-3B20-494A-9C91-CA48D6EC965E}" type="pres">
      <dgm:prSet presAssocID="{E8908646-1449-4388-A2E0-192E53072CC5}" presName="composite" presStyleCnt="0"/>
      <dgm:spPr/>
    </dgm:pt>
    <dgm:pt modelId="{E3D1C38E-CBDD-4E61-A9EE-1D09EE5B7412}" type="pres">
      <dgm:prSet presAssocID="{E8908646-1449-4388-A2E0-192E53072CC5}" presName="bentUpArrow1" presStyleLbl="alignImgPlace1" presStyleIdx="3" presStyleCnt="5"/>
      <dgm:spPr/>
    </dgm:pt>
    <dgm:pt modelId="{E6131A3F-3365-4F00-98BF-2D9427FFE757}" type="pres">
      <dgm:prSet presAssocID="{E8908646-1449-4388-A2E0-192E53072CC5}" presName="ParentText" presStyleLbl="node1" presStyleIdx="3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13FC63EF-8803-4317-8E0F-37894DAC52C2}" type="pres">
      <dgm:prSet presAssocID="{E8908646-1449-4388-A2E0-192E53072CC5}" presName="Child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3A0F6CE8-8358-458A-B832-636FFF0BC1B3}" type="pres">
      <dgm:prSet presAssocID="{C121DE50-31DC-4415-95BE-CC704C2B4441}" presName="sibTrans" presStyleCnt="0"/>
      <dgm:spPr/>
    </dgm:pt>
    <dgm:pt modelId="{CC4FEF1D-B196-4E0E-8668-B251FBE4FFA7}" type="pres">
      <dgm:prSet presAssocID="{56ED11C7-422B-4AE2-AE8F-F4A4B81D35BB}" presName="composite" presStyleCnt="0"/>
      <dgm:spPr/>
    </dgm:pt>
    <dgm:pt modelId="{3946110B-C209-4A41-9F2F-896F5F5307BA}" type="pres">
      <dgm:prSet presAssocID="{56ED11C7-422B-4AE2-AE8F-F4A4B81D35BB}" presName="bentUpArrow1" presStyleLbl="alignImgPlace1" presStyleIdx="4" presStyleCnt="5"/>
      <dgm:spPr/>
    </dgm:pt>
    <dgm:pt modelId="{19AEDABB-D177-47C2-873E-3883C6A45250}" type="pres">
      <dgm:prSet presAssocID="{56ED11C7-422B-4AE2-AE8F-F4A4B81D35BB}" presName="ParentText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EF3A51F8-C11F-4B12-8AF9-D6E1C41021B3}" type="pres">
      <dgm:prSet presAssocID="{56ED11C7-422B-4AE2-AE8F-F4A4B81D35BB}" presName="ChildText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3027CD61-9E41-4561-91DD-D52A9929F513}" type="pres">
      <dgm:prSet presAssocID="{8D688A47-B442-4EC7-8DC8-7A157799D65B}" presName="sibTrans" presStyleCnt="0"/>
      <dgm:spPr/>
    </dgm:pt>
    <dgm:pt modelId="{CC446273-8158-48D4-A532-ECE7C38A82B7}" type="pres">
      <dgm:prSet presAssocID="{76ED3AD3-DEEA-4A8E-8B0E-3342B574C662}" presName="composite" presStyleCnt="0"/>
      <dgm:spPr/>
    </dgm:pt>
    <dgm:pt modelId="{02E004D0-CF7F-4C59-8E32-BE68536AE3D3}" type="pres">
      <dgm:prSet presAssocID="{76ED3AD3-DEEA-4A8E-8B0E-3342B574C662}" presName="ParentText" presStyleLbl="node1" presStyleIdx="5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C0A1EB1D-A712-4CB5-8100-A75DA46984B7}" srcId="{9AD7B0F0-9FDD-4D51-85CC-CF302C2AF06E}" destId="{E8908646-1449-4388-A2E0-192E53072CC5}" srcOrd="3" destOrd="0" parTransId="{94A535E6-9175-4F7B-AD7B-6EFAD1161F65}" sibTransId="{C121DE50-31DC-4415-95BE-CC704C2B4441}"/>
    <dgm:cxn modelId="{FBFF9AE3-3A35-4A5D-9918-CB12F73521CA}" type="presOf" srcId="{C3AADBFE-AE7A-492F-90FF-63B94291F8D1}" destId="{0022FF97-350C-43A8-9FEB-8E40E3419676}" srcOrd="0" destOrd="0" presId="urn:microsoft.com/office/officeart/2005/8/layout/StepDownProcess"/>
    <dgm:cxn modelId="{0194C420-17CC-4B26-8F40-4499AFC54DB4}" type="presOf" srcId="{715C62C9-AAB6-414E-978C-7CEE02A9B523}" destId="{C9369B4B-8AC9-4D05-82B2-73573F36E5DC}" srcOrd="0" destOrd="0" presId="urn:microsoft.com/office/officeart/2005/8/layout/StepDownProcess"/>
    <dgm:cxn modelId="{F0C232DD-CD9A-4242-AE87-5E61678BE63E}" type="presOf" srcId="{76ED3AD3-DEEA-4A8E-8B0E-3342B574C662}" destId="{02E004D0-CF7F-4C59-8E32-BE68536AE3D3}" srcOrd="0" destOrd="0" presId="urn:microsoft.com/office/officeart/2005/8/layout/StepDownProcess"/>
    <dgm:cxn modelId="{FFDF9B5D-704D-417A-A7D2-B384ED4F229D}" type="presOf" srcId="{E8908646-1449-4388-A2E0-192E53072CC5}" destId="{E6131A3F-3365-4F00-98BF-2D9427FFE757}" srcOrd="0" destOrd="0" presId="urn:microsoft.com/office/officeart/2005/8/layout/StepDownProcess"/>
    <dgm:cxn modelId="{9582483B-0A4D-45F0-94DB-6E0C4086C069}" srcId="{9AD7B0F0-9FDD-4D51-85CC-CF302C2AF06E}" destId="{56ED11C7-422B-4AE2-AE8F-F4A4B81D35BB}" srcOrd="4" destOrd="0" parTransId="{C4A2CB7D-20A5-4E0A-A73B-1FFBEEE26291}" sibTransId="{8D688A47-B442-4EC7-8DC8-7A157799D65B}"/>
    <dgm:cxn modelId="{17535C94-65FD-4D5A-8D1D-5B29F8C4A3D5}" type="presOf" srcId="{56ED11C7-422B-4AE2-AE8F-F4A4B81D35BB}" destId="{19AEDABB-D177-47C2-873E-3883C6A45250}" srcOrd="0" destOrd="0" presId="urn:microsoft.com/office/officeart/2005/8/layout/StepDownProcess"/>
    <dgm:cxn modelId="{EDE52E9B-8C28-4C23-9D37-E0F79D8DD110}" type="presOf" srcId="{D61FB639-974B-4C3F-A412-8774768BBAEC}" destId="{DE79D85C-2E97-4BA7-ABCD-74DF24CB1FA0}" srcOrd="0" destOrd="0" presId="urn:microsoft.com/office/officeart/2005/8/layout/StepDownProcess"/>
    <dgm:cxn modelId="{802490D0-6759-446B-8FF7-7591186DAA66}" srcId="{9AD7B0F0-9FDD-4D51-85CC-CF302C2AF06E}" destId="{76ED3AD3-DEEA-4A8E-8B0E-3342B574C662}" srcOrd="5" destOrd="0" parTransId="{FAC8ABEE-41F2-4864-A368-D3F0163DE251}" sibTransId="{E66323EB-CFA3-4A15-9ABC-C532AA55EACE}"/>
    <dgm:cxn modelId="{00109AC2-0F53-4773-973A-39BAF30ED04B}" srcId="{9AD7B0F0-9FDD-4D51-85CC-CF302C2AF06E}" destId="{715C62C9-AAB6-414E-978C-7CEE02A9B523}" srcOrd="1" destOrd="0" parTransId="{F3084C86-8575-4FB6-A2A8-887BE67BD975}" sibTransId="{1BC6EDDB-78A7-47B6-ABAF-DD9219038897}"/>
    <dgm:cxn modelId="{7F03C795-F107-48F4-961A-88E1A4FC887A}" srcId="{9AD7B0F0-9FDD-4D51-85CC-CF302C2AF06E}" destId="{C3AADBFE-AE7A-492F-90FF-63B94291F8D1}" srcOrd="2" destOrd="0" parTransId="{0EEB300C-AFC0-4269-969D-86EA6C808FC6}" sibTransId="{2B3E9442-63DA-4A1C-9B06-4052019999D4}"/>
    <dgm:cxn modelId="{99DCBFA2-D583-4A05-9FE8-E96FA65A6DE4}" srcId="{9AD7B0F0-9FDD-4D51-85CC-CF302C2AF06E}" destId="{D61FB639-974B-4C3F-A412-8774768BBAEC}" srcOrd="0" destOrd="0" parTransId="{0A206686-2CFF-4492-844E-F13E9E4736F1}" sibTransId="{7621AF6C-B918-4DA7-BC95-FABF9E8D4C38}"/>
    <dgm:cxn modelId="{8B67761E-53C8-4366-8518-AD2FD71F1B01}" type="presOf" srcId="{9AD7B0F0-9FDD-4D51-85CC-CF302C2AF06E}" destId="{DEFFE949-9B44-4751-B059-F97207DEF65F}" srcOrd="0" destOrd="0" presId="urn:microsoft.com/office/officeart/2005/8/layout/StepDownProcess"/>
    <dgm:cxn modelId="{FC826F95-17E9-4DB0-BD28-46717CB779C9}" type="presParOf" srcId="{DEFFE949-9B44-4751-B059-F97207DEF65F}" destId="{8C33ADE2-33DE-4A62-A887-71BA1E04C698}" srcOrd="0" destOrd="0" presId="urn:microsoft.com/office/officeart/2005/8/layout/StepDownProcess"/>
    <dgm:cxn modelId="{204CD930-235C-4D91-BEC6-C0A32283F920}" type="presParOf" srcId="{8C33ADE2-33DE-4A62-A887-71BA1E04C698}" destId="{1831D64E-8DBD-4CCE-B534-F8D8B7CDB29A}" srcOrd="0" destOrd="0" presId="urn:microsoft.com/office/officeart/2005/8/layout/StepDownProcess"/>
    <dgm:cxn modelId="{BE2213C4-7D2B-485F-B600-B17F9D819DB2}" type="presParOf" srcId="{8C33ADE2-33DE-4A62-A887-71BA1E04C698}" destId="{DE79D85C-2E97-4BA7-ABCD-74DF24CB1FA0}" srcOrd="1" destOrd="0" presId="urn:microsoft.com/office/officeart/2005/8/layout/StepDownProcess"/>
    <dgm:cxn modelId="{2F9630D5-B262-4751-B786-5E51F9B7382A}" type="presParOf" srcId="{8C33ADE2-33DE-4A62-A887-71BA1E04C698}" destId="{8ED26771-B53A-45ED-984B-62C915228D19}" srcOrd="2" destOrd="0" presId="urn:microsoft.com/office/officeart/2005/8/layout/StepDownProcess"/>
    <dgm:cxn modelId="{45D601DF-880F-421B-B470-2A7BDFBDD573}" type="presParOf" srcId="{DEFFE949-9B44-4751-B059-F97207DEF65F}" destId="{AD720C11-3F10-4671-A377-0146C8A57608}" srcOrd="1" destOrd="0" presId="urn:microsoft.com/office/officeart/2005/8/layout/StepDownProcess"/>
    <dgm:cxn modelId="{7AA33D26-9DDB-413A-9D7E-B20ED4866590}" type="presParOf" srcId="{DEFFE949-9B44-4751-B059-F97207DEF65F}" destId="{943D0809-A380-44E4-8CDB-2094F4F9FBB2}" srcOrd="2" destOrd="0" presId="urn:microsoft.com/office/officeart/2005/8/layout/StepDownProcess"/>
    <dgm:cxn modelId="{3B17C772-0177-4040-B538-32A452DA3DFC}" type="presParOf" srcId="{943D0809-A380-44E4-8CDB-2094F4F9FBB2}" destId="{1D34D96B-725C-4DDA-A0C0-5FC2302813F1}" srcOrd="0" destOrd="0" presId="urn:microsoft.com/office/officeart/2005/8/layout/StepDownProcess"/>
    <dgm:cxn modelId="{218B2DE5-8214-45AC-8E37-97B91EDBAD38}" type="presParOf" srcId="{943D0809-A380-44E4-8CDB-2094F4F9FBB2}" destId="{C9369B4B-8AC9-4D05-82B2-73573F36E5DC}" srcOrd="1" destOrd="0" presId="urn:microsoft.com/office/officeart/2005/8/layout/StepDownProcess"/>
    <dgm:cxn modelId="{6E58806B-9738-4CEF-A2CF-97162D7987A3}" type="presParOf" srcId="{943D0809-A380-44E4-8CDB-2094F4F9FBB2}" destId="{9628AAB8-70E3-4315-A67F-479E6EA147EC}" srcOrd="2" destOrd="0" presId="urn:microsoft.com/office/officeart/2005/8/layout/StepDownProcess"/>
    <dgm:cxn modelId="{EBB709E5-50FB-478F-902D-6103CBBD8680}" type="presParOf" srcId="{DEFFE949-9B44-4751-B059-F97207DEF65F}" destId="{1F42B81A-57A5-41B7-B67D-CCC7F3CB4AC6}" srcOrd="3" destOrd="0" presId="urn:microsoft.com/office/officeart/2005/8/layout/StepDownProcess"/>
    <dgm:cxn modelId="{7ADDDB6B-BEE9-44CE-8D4B-6BD54234A1F4}" type="presParOf" srcId="{DEFFE949-9B44-4751-B059-F97207DEF65F}" destId="{D5B02A6B-4E35-4051-B9A4-46797601FAC3}" srcOrd="4" destOrd="0" presId="urn:microsoft.com/office/officeart/2005/8/layout/StepDownProcess"/>
    <dgm:cxn modelId="{C67E082A-8D1F-4D7E-A1BA-32C1E768076C}" type="presParOf" srcId="{D5B02A6B-4E35-4051-B9A4-46797601FAC3}" destId="{BF60F33F-F880-47F3-9935-2CE21867E3D8}" srcOrd="0" destOrd="0" presId="urn:microsoft.com/office/officeart/2005/8/layout/StepDownProcess"/>
    <dgm:cxn modelId="{D1FB0135-6201-4A39-A5CB-2FA2AC0BA5CA}" type="presParOf" srcId="{D5B02A6B-4E35-4051-B9A4-46797601FAC3}" destId="{0022FF97-350C-43A8-9FEB-8E40E3419676}" srcOrd="1" destOrd="0" presId="urn:microsoft.com/office/officeart/2005/8/layout/StepDownProcess"/>
    <dgm:cxn modelId="{15FB5085-82F3-4AD6-8459-7BA20E20B065}" type="presParOf" srcId="{D5B02A6B-4E35-4051-B9A4-46797601FAC3}" destId="{83667BA5-905A-4435-B060-7491754EE99D}" srcOrd="2" destOrd="0" presId="urn:microsoft.com/office/officeart/2005/8/layout/StepDownProcess"/>
    <dgm:cxn modelId="{40AE80C8-0DAD-4E67-B648-10876EEE094E}" type="presParOf" srcId="{DEFFE949-9B44-4751-B059-F97207DEF65F}" destId="{484A78A7-E44E-4331-89B9-8306067E18C2}" srcOrd="5" destOrd="0" presId="urn:microsoft.com/office/officeart/2005/8/layout/StepDownProcess"/>
    <dgm:cxn modelId="{5D176A50-1CEF-454D-B550-2FBDBBBF38F2}" type="presParOf" srcId="{DEFFE949-9B44-4751-B059-F97207DEF65F}" destId="{6B4158A3-3B20-494A-9C91-CA48D6EC965E}" srcOrd="6" destOrd="0" presId="urn:microsoft.com/office/officeart/2005/8/layout/StepDownProcess"/>
    <dgm:cxn modelId="{755129CE-6D22-4AC0-8BB4-C119733ACF60}" type="presParOf" srcId="{6B4158A3-3B20-494A-9C91-CA48D6EC965E}" destId="{E3D1C38E-CBDD-4E61-A9EE-1D09EE5B7412}" srcOrd="0" destOrd="0" presId="urn:microsoft.com/office/officeart/2005/8/layout/StepDownProcess"/>
    <dgm:cxn modelId="{C52F1D4A-E3EB-477E-BB76-21D03B490121}" type="presParOf" srcId="{6B4158A3-3B20-494A-9C91-CA48D6EC965E}" destId="{E6131A3F-3365-4F00-98BF-2D9427FFE757}" srcOrd="1" destOrd="0" presId="urn:microsoft.com/office/officeart/2005/8/layout/StepDownProcess"/>
    <dgm:cxn modelId="{887F93D4-4541-4A4C-9B44-1A8DF647FFF0}" type="presParOf" srcId="{6B4158A3-3B20-494A-9C91-CA48D6EC965E}" destId="{13FC63EF-8803-4317-8E0F-37894DAC52C2}" srcOrd="2" destOrd="0" presId="urn:microsoft.com/office/officeart/2005/8/layout/StepDownProcess"/>
    <dgm:cxn modelId="{5091DA7B-1CEF-422D-8097-6B0F933D881E}" type="presParOf" srcId="{DEFFE949-9B44-4751-B059-F97207DEF65F}" destId="{3A0F6CE8-8358-458A-B832-636FFF0BC1B3}" srcOrd="7" destOrd="0" presId="urn:microsoft.com/office/officeart/2005/8/layout/StepDownProcess"/>
    <dgm:cxn modelId="{84DF9572-05B9-4760-AB0D-E5D7DB99AEDE}" type="presParOf" srcId="{DEFFE949-9B44-4751-B059-F97207DEF65F}" destId="{CC4FEF1D-B196-4E0E-8668-B251FBE4FFA7}" srcOrd="8" destOrd="0" presId="urn:microsoft.com/office/officeart/2005/8/layout/StepDownProcess"/>
    <dgm:cxn modelId="{B62F4FA9-5C1B-4678-BBE0-7DA799D8AB90}" type="presParOf" srcId="{CC4FEF1D-B196-4E0E-8668-B251FBE4FFA7}" destId="{3946110B-C209-4A41-9F2F-896F5F5307BA}" srcOrd="0" destOrd="0" presId="urn:microsoft.com/office/officeart/2005/8/layout/StepDownProcess"/>
    <dgm:cxn modelId="{AF5958A8-9F6F-4AA8-BE93-3A997F3AAEB5}" type="presParOf" srcId="{CC4FEF1D-B196-4E0E-8668-B251FBE4FFA7}" destId="{19AEDABB-D177-47C2-873E-3883C6A45250}" srcOrd="1" destOrd="0" presId="urn:microsoft.com/office/officeart/2005/8/layout/StepDownProcess"/>
    <dgm:cxn modelId="{3F360350-4B88-4797-BE0A-4D3F8BE60A0B}" type="presParOf" srcId="{CC4FEF1D-B196-4E0E-8668-B251FBE4FFA7}" destId="{EF3A51F8-C11F-4B12-8AF9-D6E1C41021B3}" srcOrd="2" destOrd="0" presId="urn:microsoft.com/office/officeart/2005/8/layout/StepDownProcess"/>
    <dgm:cxn modelId="{41A3F5CC-389F-4365-BCA9-47F32992DA32}" type="presParOf" srcId="{DEFFE949-9B44-4751-B059-F97207DEF65F}" destId="{3027CD61-9E41-4561-91DD-D52A9929F513}" srcOrd="9" destOrd="0" presId="urn:microsoft.com/office/officeart/2005/8/layout/StepDownProcess"/>
    <dgm:cxn modelId="{0D020C57-0542-42C8-94E7-C9EEEDB9CC27}" type="presParOf" srcId="{DEFFE949-9B44-4751-B059-F97207DEF65F}" destId="{CC446273-8158-48D4-A532-ECE7C38A82B7}" srcOrd="10" destOrd="0" presId="urn:microsoft.com/office/officeart/2005/8/layout/StepDownProcess"/>
    <dgm:cxn modelId="{B46A04AD-DD8B-4543-8228-5AD0AB7C186E}" type="presParOf" srcId="{CC446273-8158-48D4-A532-ECE7C38A82B7}" destId="{02E004D0-CF7F-4C59-8E32-BE68536AE3D3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AD7B0F0-9FDD-4D51-85CC-CF302C2AF06E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D61FB639-974B-4C3F-A412-8774768BBAEC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Prepare projects’ requirements in principle</a:t>
          </a:r>
          <a:endParaRPr lang="bg-BG" dirty="0"/>
        </a:p>
      </dgm:t>
    </dgm:pt>
    <dgm:pt modelId="{0A206686-2CFF-4492-844E-F13E9E4736F1}" type="parTrans" cxnId="{99DCBFA2-D583-4A05-9FE8-E96FA65A6DE4}">
      <dgm:prSet/>
      <dgm:spPr/>
      <dgm:t>
        <a:bodyPr/>
        <a:lstStyle/>
        <a:p>
          <a:endParaRPr lang="bg-BG"/>
        </a:p>
      </dgm:t>
    </dgm:pt>
    <dgm:pt modelId="{7621AF6C-B918-4DA7-BC95-FABF9E8D4C38}" type="sibTrans" cxnId="{99DCBFA2-D583-4A05-9FE8-E96FA65A6DE4}">
      <dgm:prSet/>
      <dgm:spPr/>
      <dgm:t>
        <a:bodyPr/>
        <a:lstStyle/>
        <a:p>
          <a:endParaRPr lang="bg-BG"/>
        </a:p>
      </dgm:t>
    </dgm:pt>
    <dgm:pt modelId="{715C62C9-AAB6-414E-978C-7CEE02A9B523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Form collaborative working groups</a:t>
          </a:r>
          <a:endParaRPr lang="bg-BG" dirty="0"/>
        </a:p>
      </dgm:t>
    </dgm:pt>
    <dgm:pt modelId="{F3084C86-8575-4FB6-A2A8-887BE67BD975}" type="parTrans" cxnId="{00109AC2-0F53-4773-973A-39BAF30ED04B}">
      <dgm:prSet/>
      <dgm:spPr/>
      <dgm:t>
        <a:bodyPr/>
        <a:lstStyle/>
        <a:p>
          <a:endParaRPr lang="bg-BG"/>
        </a:p>
      </dgm:t>
    </dgm:pt>
    <dgm:pt modelId="{1BC6EDDB-78A7-47B6-ABAF-DD9219038897}" type="sibTrans" cxnId="{00109AC2-0F53-4773-973A-39BAF30ED04B}">
      <dgm:prSet/>
      <dgm:spPr/>
      <dgm:t>
        <a:bodyPr/>
        <a:lstStyle/>
        <a:p>
          <a:endParaRPr lang="bg-BG"/>
        </a:p>
      </dgm:t>
    </dgm:pt>
    <dgm:pt modelId="{C3AADBFE-AE7A-492F-90FF-63B94291F8D1}">
      <dgm:prSet phldrT="[Text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Teams makes proposals for projects by themselves</a:t>
          </a:r>
          <a:endParaRPr lang="bg-BG" dirty="0"/>
        </a:p>
      </dgm:t>
    </dgm:pt>
    <dgm:pt modelId="{0EEB300C-AFC0-4269-969D-86EA6C808FC6}" type="parTrans" cxnId="{7F03C795-F107-48F4-961A-88E1A4FC887A}">
      <dgm:prSet/>
      <dgm:spPr/>
      <dgm:t>
        <a:bodyPr/>
        <a:lstStyle/>
        <a:p>
          <a:endParaRPr lang="bg-BG"/>
        </a:p>
      </dgm:t>
    </dgm:pt>
    <dgm:pt modelId="{2B3E9442-63DA-4A1C-9B06-4052019999D4}" type="sibTrans" cxnId="{7F03C795-F107-48F4-961A-88E1A4FC887A}">
      <dgm:prSet/>
      <dgm:spPr/>
      <dgm:t>
        <a:bodyPr/>
        <a:lstStyle/>
        <a:p>
          <a:endParaRPr lang="bg-BG"/>
        </a:p>
      </dgm:t>
    </dgm:pt>
    <dgm:pt modelId="{E8908646-1449-4388-A2E0-192E53072CC5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Teachers makes projects proposals for “non creative teams”</a:t>
          </a:r>
          <a:endParaRPr lang="bg-BG" dirty="0"/>
        </a:p>
      </dgm:t>
    </dgm:pt>
    <dgm:pt modelId="{94A535E6-9175-4F7B-AD7B-6EFAD1161F65}" type="parTrans" cxnId="{C0A1EB1D-A712-4CB5-8100-A75DA46984B7}">
      <dgm:prSet/>
      <dgm:spPr/>
      <dgm:t>
        <a:bodyPr/>
        <a:lstStyle/>
        <a:p>
          <a:endParaRPr lang="bg-BG"/>
        </a:p>
      </dgm:t>
    </dgm:pt>
    <dgm:pt modelId="{C121DE50-31DC-4415-95BE-CC704C2B4441}" type="sibTrans" cxnId="{C0A1EB1D-A712-4CB5-8100-A75DA46984B7}">
      <dgm:prSet/>
      <dgm:spPr/>
      <dgm:t>
        <a:bodyPr/>
        <a:lstStyle/>
        <a:p>
          <a:endParaRPr lang="bg-BG"/>
        </a:p>
      </dgm:t>
    </dgm:pt>
    <dgm:pt modelId="{56ED11C7-422B-4AE2-AE8F-F4A4B81D35BB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Teacher consultations</a:t>
          </a:r>
          <a:endParaRPr lang="bg-BG" dirty="0"/>
        </a:p>
      </dgm:t>
    </dgm:pt>
    <dgm:pt modelId="{C4A2CB7D-20A5-4E0A-A73B-1FFBEEE26291}" type="parTrans" cxnId="{9582483B-0A4D-45F0-94DB-6E0C4086C069}">
      <dgm:prSet/>
      <dgm:spPr/>
      <dgm:t>
        <a:bodyPr/>
        <a:lstStyle/>
        <a:p>
          <a:endParaRPr lang="bg-BG"/>
        </a:p>
      </dgm:t>
    </dgm:pt>
    <dgm:pt modelId="{8D688A47-B442-4EC7-8DC8-7A157799D65B}" type="sibTrans" cxnId="{9582483B-0A4D-45F0-94DB-6E0C4086C069}">
      <dgm:prSet/>
      <dgm:spPr/>
      <dgm:t>
        <a:bodyPr/>
        <a:lstStyle/>
        <a:p>
          <a:endParaRPr lang="bg-BG"/>
        </a:p>
      </dgm:t>
    </dgm:pt>
    <dgm:pt modelId="{76ED3AD3-DEEA-4A8E-8B0E-3342B574C662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Final product presented for all teams</a:t>
          </a:r>
          <a:endParaRPr lang="bg-BG" dirty="0"/>
        </a:p>
      </dgm:t>
    </dgm:pt>
    <dgm:pt modelId="{FAC8ABEE-41F2-4864-A368-D3F0163DE251}" type="parTrans" cxnId="{802490D0-6759-446B-8FF7-7591186DAA66}">
      <dgm:prSet/>
      <dgm:spPr/>
      <dgm:t>
        <a:bodyPr/>
        <a:lstStyle/>
        <a:p>
          <a:endParaRPr lang="bg-BG"/>
        </a:p>
      </dgm:t>
    </dgm:pt>
    <dgm:pt modelId="{E66323EB-CFA3-4A15-9ABC-C532AA55EACE}" type="sibTrans" cxnId="{802490D0-6759-446B-8FF7-7591186DAA66}">
      <dgm:prSet/>
      <dgm:spPr/>
      <dgm:t>
        <a:bodyPr/>
        <a:lstStyle/>
        <a:p>
          <a:endParaRPr lang="bg-BG"/>
        </a:p>
      </dgm:t>
    </dgm:pt>
    <dgm:pt modelId="{DEFFE949-9B44-4751-B059-F97207DEF65F}" type="pres">
      <dgm:prSet presAssocID="{9AD7B0F0-9FDD-4D51-85CC-CF302C2AF06E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bg-BG"/>
        </a:p>
      </dgm:t>
    </dgm:pt>
    <dgm:pt modelId="{8C33ADE2-33DE-4A62-A887-71BA1E04C698}" type="pres">
      <dgm:prSet presAssocID="{D61FB639-974B-4C3F-A412-8774768BBAEC}" presName="composite" presStyleCnt="0"/>
      <dgm:spPr/>
    </dgm:pt>
    <dgm:pt modelId="{1831D64E-8DBD-4CCE-B534-F8D8B7CDB29A}" type="pres">
      <dgm:prSet presAssocID="{D61FB639-974B-4C3F-A412-8774768BBAEC}" presName="bentUpArrow1" presStyleLbl="alignImgPlace1" presStyleIdx="0" presStyleCnt="5"/>
      <dgm:spPr/>
    </dgm:pt>
    <dgm:pt modelId="{DE79D85C-2E97-4BA7-ABCD-74DF24CB1FA0}" type="pres">
      <dgm:prSet presAssocID="{D61FB639-974B-4C3F-A412-8774768BBAEC}" presName="ParentText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8ED26771-B53A-45ED-984B-62C915228D19}" type="pres">
      <dgm:prSet presAssocID="{D61FB639-974B-4C3F-A412-8774768BBAEC}" presName="Child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AD720C11-3F10-4671-A377-0146C8A57608}" type="pres">
      <dgm:prSet presAssocID="{7621AF6C-B918-4DA7-BC95-FABF9E8D4C38}" presName="sibTrans" presStyleCnt="0"/>
      <dgm:spPr/>
    </dgm:pt>
    <dgm:pt modelId="{943D0809-A380-44E4-8CDB-2094F4F9FBB2}" type="pres">
      <dgm:prSet presAssocID="{715C62C9-AAB6-414E-978C-7CEE02A9B523}" presName="composite" presStyleCnt="0"/>
      <dgm:spPr/>
    </dgm:pt>
    <dgm:pt modelId="{1D34D96B-725C-4DDA-A0C0-5FC2302813F1}" type="pres">
      <dgm:prSet presAssocID="{715C62C9-AAB6-414E-978C-7CEE02A9B523}" presName="bentUpArrow1" presStyleLbl="alignImgPlace1" presStyleIdx="1" presStyleCnt="5"/>
      <dgm:spPr/>
    </dgm:pt>
    <dgm:pt modelId="{C9369B4B-8AC9-4D05-82B2-73573F36E5DC}" type="pres">
      <dgm:prSet presAssocID="{715C62C9-AAB6-414E-978C-7CEE02A9B523}" presName="ParentText" presStyleLbl="node1" presStyleIdx="1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9628AAB8-70E3-4315-A67F-479E6EA147EC}" type="pres">
      <dgm:prSet presAssocID="{715C62C9-AAB6-414E-978C-7CEE02A9B523}" presName="Child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1F42B81A-57A5-41B7-B67D-CCC7F3CB4AC6}" type="pres">
      <dgm:prSet presAssocID="{1BC6EDDB-78A7-47B6-ABAF-DD9219038897}" presName="sibTrans" presStyleCnt="0"/>
      <dgm:spPr/>
    </dgm:pt>
    <dgm:pt modelId="{D5B02A6B-4E35-4051-B9A4-46797601FAC3}" type="pres">
      <dgm:prSet presAssocID="{C3AADBFE-AE7A-492F-90FF-63B94291F8D1}" presName="composite" presStyleCnt="0"/>
      <dgm:spPr/>
    </dgm:pt>
    <dgm:pt modelId="{BF60F33F-F880-47F3-9935-2CE21867E3D8}" type="pres">
      <dgm:prSet presAssocID="{C3AADBFE-AE7A-492F-90FF-63B94291F8D1}" presName="bentUpArrow1" presStyleLbl="alignImgPlace1" presStyleIdx="2" presStyleCnt="5"/>
      <dgm:spPr/>
    </dgm:pt>
    <dgm:pt modelId="{0022FF97-350C-43A8-9FEB-8E40E3419676}" type="pres">
      <dgm:prSet presAssocID="{C3AADBFE-AE7A-492F-90FF-63B94291F8D1}" presName="ParentText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83667BA5-905A-4435-B060-7491754EE99D}" type="pres">
      <dgm:prSet presAssocID="{C3AADBFE-AE7A-492F-90FF-63B94291F8D1}" presName="Child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484A78A7-E44E-4331-89B9-8306067E18C2}" type="pres">
      <dgm:prSet presAssocID="{2B3E9442-63DA-4A1C-9B06-4052019999D4}" presName="sibTrans" presStyleCnt="0"/>
      <dgm:spPr/>
    </dgm:pt>
    <dgm:pt modelId="{6B4158A3-3B20-494A-9C91-CA48D6EC965E}" type="pres">
      <dgm:prSet presAssocID="{E8908646-1449-4388-A2E0-192E53072CC5}" presName="composite" presStyleCnt="0"/>
      <dgm:spPr/>
    </dgm:pt>
    <dgm:pt modelId="{E3D1C38E-CBDD-4E61-A9EE-1D09EE5B7412}" type="pres">
      <dgm:prSet presAssocID="{E8908646-1449-4388-A2E0-192E53072CC5}" presName="bentUpArrow1" presStyleLbl="alignImgPlace1" presStyleIdx="3" presStyleCnt="5"/>
      <dgm:spPr/>
    </dgm:pt>
    <dgm:pt modelId="{E6131A3F-3365-4F00-98BF-2D9427FFE757}" type="pres">
      <dgm:prSet presAssocID="{E8908646-1449-4388-A2E0-192E53072CC5}" presName="ParentText" presStyleLbl="node1" presStyleIdx="3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13FC63EF-8803-4317-8E0F-37894DAC52C2}" type="pres">
      <dgm:prSet presAssocID="{E8908646-1449-4388-A2E0-192E53072CC5}" presName="Child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3A0F6CE8-8358-458A-B832-636FFF0BC1B3}" type="pres">
      <dgm:prSet presAssocID="{C121DE50-31DC-4415-95BE-CC704C2B4441}" presName="sibTrans" presStyleCnt="0"/>
      <dgm:spPr/>
    </dgm:pt>
    <dgm:pt modelId="{CC4FEF1D-B196-4E0E-8668-B251FBE4FFA7}" type="pres">
      <dgm:prSet presAssocID="{56ED11C7-422B-4AE2-AE8F-F4A4B81D35BB}" presName="composite" presStyleCnt="0"/>
      <dgm:spPr/>
    </dgm:pt>
    <dgm:pt modelId="{3946110B-C209-4A41-9F2F-896F5F5307BA}" type="pres">
      <dgm:prSet presAssocID="{56ED11C7-422B-4AE2-AE8F-F4A4B81D35BB}" presName="bentUpArrow1" presStyleLbl="alignImgPlace1" presStyleIdx="4" presStyleCnt="5"/>
      <dgm:spPr/>
    </dgm:pt>
    <dgm:pt modelId="{19AEDABB-D177-47C2-873E-3883C6A45250}" type="pres">
      <dgm:prSet presAssocID="{56ED11C7-422B-4AE2-AE8F-F4A4B81D35BB}" presName="ParentText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EF3A51F8-C11F-4B12-8AF9-D6E1C41021B3}" type="pres">
      <dgm:prSet presAssocID="{56ED11C7-422B-4AE2-AE8F-F4A4B81D35BB}" presName="ChildText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3027CD61-9E41-4561-91DD-D52A9929F513}" type="pres">
      <dgm:prSet presAssocID="{8D688A47-B442-4EC7-8DC8-7A157799D65B}" presName="sibTrans" presStyleCnt="0"/>
      <dgm:spPr/>
    </dgm:pt>
    <dgm:pt modelId="{CC446273-8158-48D4-A532-ECE7C38A82B7}" type="pres">
      <dgm:prSet presAssocID="{76ED3AD3-DEEA-4A8E-8B0E-3342B574C662}" presName="composite" presStyleCnt="0"/>
      <dgm:spPr/>
    </dgm:pt>
    <dgm:pt modelId="{02E004D0-CF7F-4C59-8E32-BE68536AE3D3}" type="pres">
      <dgm:prSet presAssocID="{76ED3AD3-DEEA-4A8E-8B0E-3342B574C662}" presName="ParentText" presStyleLbl="node1" presStyleIdx="5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C0A1EB1D-A712-4CB5-8100-A75DA46984B7}" srcId="{9AD7B0F0-9FDD-4D51-85CC-CF302C2AF06E}" destId="{E8908646-1449-4388-A2E0-192E53072CC5}" srcOrd="3" destOrd="0" parTransId="{94A535E6-9175-4F7B-AD7B-6EFAD1161F65}" sibTransId="{C121DE50-31DC-4415-95BE-CC704C2B4441}"/>
    <dgm:cxn modelId="{EAE9FA9D-CCA0-47AF-A0C5-01824157AF23}" type="presOf" srcId="{D61FB639-974B-4C3F-A412-8774768BBAEC}" destId="{DE79D85C-2E97-4BA7-ABCD-74DF24CB1FA0}" srcOrd="0" destOrd="0" presId="urn:microsoft.com/office/officeart/2005/8/layout/StepDownProcess"/>
    <dgm:cxn modelId="{C5A08282-A253-4BFB-B614-845954C8CF9D}" type="presOf" srcId="{9AD7B0F0-9FDD-4D51-85CC-CF302C2AF06E}" destId="{DEFFE949-9B44-4751-B059-F97207DEF65F}" srcOrd="0" destOrd="0" presId="urn:microsoft.com/office/officeart/2005/8/layout/StepDownProcess"/>
    <dgm:cxn modelId="{A9ADE8E9-43C0-4FD2-8B33-B42F7B9612F5}" type="presOf" srcId="{715C62C9-AAB6-414E-978C-7CEE02A9B523}" destId="{C9369B4B-8AC9-4D05-82B2-73573F36E5DC}" srcOrd="0" destOrd="0" presId="urn:microsoft.com/office/officeart/2005/8/layout/StepDownProcess"/>
    <dgm:cxn modelId="{BA23DE56-26DF-451C-BA54-2914AE5AC4D8}" type="presOf" srcId="{76ED3AD3-DEEA-4A8E-8B0E-3342B574C662}" destId="{02E004D0-CF7F-4C59-8E32-BE68536AE3D3}" srcOrd="0" destOrd="0" presId="urn:microsoft.com/office/officeart/2005/8/layout/StepDownProcess"/>
    <dgm:cxn modelId="{9582483B-0A4D-45F0-94DB-6E0C4086C069}" srcId="{9AD7B0F0-9FDD-4D51-85CC-CF302C2AF06E}" destId="{56ED11C7-422B-4AE2-AE8F-F4A4B81D35BB}" srcOrd="4" destOrd="0" parTransId="{C4A2CB7D-20A5-4E0A-A73B-1FFBEEE26291}" sibTransId="{8D688A47-B442-4EC7-8DC8-7A157799D65B}"/>
    <dgm:cxn modelId="{25CA342B-0AC3-42EC-9EB8-BF3CE233492C}" type="presOf" srcId="{C3AADBFE-AE7A-492F-90FF-63B94291F8D1}" destId="{0022FF97-350C-43A8-9FEB-8E40E3419676}" srcOrd="0" destOrd="0" presId="urn:microsoft.com/office/officeart/2005/8/layout/StepDownProcess"/>
    <dgm:cxn modelId="{802490D0-6759-446B-8FF7-7591186DAA66}" srcId="{9AD7B0F0-9FDD-4D51-85CC-CF302C2AF06E}" destId="{76ED3AD3-DEEA-4A8E-8B0E-3342B574C662}" srcOrd="5" destOrd="0" parTransId="{FAC8ABEE-41F2-4864-A368-D3F0163DE251}" sibTransId="{E66323EB-CFA3-4A15-9ABC-C532AA55EACE}"/>
    <dgm:cxn modelId="{9895096D-B071-46E7-8919-591293BEC6A0}" type="presOf" srcId="{E8908646-1449-4388-A2E0-192E53072CC5}" destId="{E6131A3F-3365-4F00-98BF-2D9427FFE757}" srcOrd="0" destOrd="0" presId="urn:microsoft.com/office/officeart/2005/8/layout/StepDownProcess"/>
    <dgm:cxn modelId="{09BAB43F-1FD4-4512-81F4-1B16B3466A00}" type="presOf" srcId="{56ED11C7-422B-4AE2-AE8F-F4A4B81D35BB}" destId="{19AEDABB-D177-47C2-873E-3883C6A45250}" srcOrd="0" destOrd="0" presId="urn:microsoft.com/office/officeart/2005/8/layout/StepDownProcess"/>
    <dgm:cxn modelId="{00109AC2-0F53-4773-973A-39BAF30ED04B}" srcId="{9AD7B0F0-9FDD-4D51-85CC-CF302C2AF06E}" destId="{715C62C9-AAB6-414E-978C-7CEE02A9B523}" srcOrd="1" destOrd="0" parTransId="{F3084C86-8575-4FB6-A2A8-887BE67BD975}" sibTransId="{1BC6EDDB-78A7-47B6-ABAF-DD9219038897}"/>
    <dgm:cxn modelId="{7F03C795-F107-48F4-961A-88E1A4FC887A}" srcId="{9AD7B0F0-9FDD-4D51-85CC-CF302C2AF06E}" destId="{C3AADBFE-AE7A-492F-90FF-63B94291F8D1}" srcOrd="2" destOrd="0" parTransId="{0EEB300C-AFC0-4269-969D-86EA6C808FC6}" sibTransId="{2B3E9442-63DA-4A1C-9B06-4052019999D4}"/>
    <dgm:cxn modelId="{99DCBFA2-D583-4A05-9FE8-E96FA65A6DE4}" srcId="{9AD7B0F0-9FDD-4D51-85CC-CF302C2AF06E}" destId="{D61FB639-974B-4C3F-A412-8774768BBAEC}" srcOrd="0" destOrd="0" parTransId="{0A206686-2CFF-4492-844E-F13E9E4736F1}" sibTransId="{7621AF6C-B918-4DA7-BC95-FABF9E8D4C38}"/>
    <dgm:cxn modelId="{F60C2E32-FB6F-46E0-ABA7-F4DDD340F44A}" type="presParOf" srcId="{DEFFE949-9B44-4751-B059-F97207DEF65F}" destId="{8C33ADE2-33DE-4A62-A887-71BA1E04C698}" srcOrd="0" destOrd="0" presId="urn:microsoft.com/office/officeart/2005/8/layout/StepDownProcess"/>
    <dgm:cxn modelId="{830AA3F9-280F-43FF-8102-C1AB73E0361D}" type="presParOf" srcId="{8C33ADE2-33DE-4A62-A887-71BA1E04C698}" destId="{1831D64E-8DBD-4CCE-B534-F8D8B7CDB29A}" srcOrd="0" destOrd="0" presId="urn:microsoft.com/office/officeart/2005/8/layout/StepDownProcess"/>
    <dgm:cxn modelId="{C9AA8390-9BD3-4D48-9EB6-BFDAF44C12C8}" type="presParOf" srcId="{8C33ADE2-33DE-4A62-A887-71BA1E04C698}" destId="{DE79D85C-2E97-4BA7-ABCD-74DF24CB1FA0}" srcOrd="1" destOrd="0" presId="urn:microsoft.com/office/officeart/2005/8/layout/StepDownProcess"/>
    <dgm:cxn modelId="{945A16E5-C008-4F30-AAEF-DE0AC46257D2}" type="presParOf" srcId="{8C33ADE2-33DE-4A62-A887-71BA1E04C698}" destId="{8ED26771-B53A-45ED-984B-62C915228D19}" srcOrd="2" destOrd="0" presId="urn:microsoft.com/office/officeart/2005/8/layout/StepDownProcess"/>
    <dgm:cxn modelId="{D1D3632D-EDCA-4E77-962C-86DF62D3E781}" type="presParOf" srcId="{DEFFE949-9B44-4751-B059-F97207DEF65F}" destId="{AD720C11-3F10-4671-A377-0146C8A57608}" srcOrd="1" destOrd="0" presId="urn:microsoft.com/office/officeart/2005/8/layout/StepDownProcess"/>
    <dgm:cxn modelId="{7AEC670E-0739-40E1-9A40-CA862B0A4964}" type="presParOf" srcId="{DEFFE949-9B44-4751-B059-F97207DEF65F}" destId="{943D0809-A380-44E4-8CDB-2094F4F9FBB2}" srcOrd="2" destOrd="0" presId="urn:microsoft.com/office/officeart/2005/8/layout/StepDownProcess"/>
    <dgm:cxn modelId="{8EA690D9-0712-4574-8648-981D0A8873E0}" type="presParOf" srcId="{943D0809-A380-44E4-8CDB-2094F4F9FBB2}" destId="{1D34D96B-725C-4DDA-A0C0-5FC2302813F1}" srcOrd="0" destOrd="0" presId="urn:microsoft.com/office/officeart/2005/8/layout/StepDownProcess"/>
    <dgm:cxn modelId="{2F71CAD8-6048-4CD7-989C-6A415F330775}" type="presParOf" srcId="{943D0809-A380-44E4-8CDB-2094F4F9FBB2}" destId="{C9369B4B-8AC9-4D05-82B2-73573F36E5DC}" srcOrd="1" destOrd="0" presId="urn:microsoft.com/office/officeart/2005/8/layout/StepDownProcess"/>
    <dgm:cxn modelId="{9439FB2D-A8D5-42A3-8AF5-D0A7FC1A25D0}" type="presParOf" srcId="{943D0809-A380-44E4-8CDB-2094F4F9FBB2}" destId="{9628AAB8-70E3-4315-A67F-479E6EA147EC}" srcOrd="2" destOrd="0" presId="urn:microsoft.com/office/officeart/2005/8/layout/StepDownProcess"/>
    <dgm:cxn modelId="{28E18C11-6D89-4D4C-A081-3EEBAE62EBF4}" type="presParOf" srcId="{DEFFE949-9B44-4751-B059-F97207DEF65F}" destId="{1F42B81A-57A5-41B7-B67D-CCC7F3CB4AC6}" srcOrd="3" destOrd="0" presId="urn:microsoft.com/office/officeart/2005/8/layout/StepDownProcess"/>
    <dgm:cxn modelId="{964C8999-340B-4D27-BCB1-EFEF2E69742B}" type="presParOf" srcId="{DEFFE949-9B44-4751-B059-F97207DEF65F}" destId="{D5B02A6B-4E35-4051-B9A4-46797601FAC3}" srcOrd="4" destOrd="0" presId="urn:microsoft.com/office/officeart/2005/8/layout/StepDownProcess"/>
    <dgm:cxn modelId="{474ADA40-F62E-436E-B47B-B8C3A90F6191}" type="presParOf" srcId="{D5B02A6B-4E35-4051-B9A4-46797601FAC3}" destId="{BF60F33F-F880-47F3-9935-2CE21867E3D8}" srcOrd="0" destOrd="0" presId="urn:microsoft.com/office/officeart/2005/8/layout/StepDownProcess"/>
    <dgm:cxn modelId="{4F3A052F-370E-4479-B5F3-1D481C596427}" type="presParOf" srcId="{D5B02A6B-4E35-4051-B9A4-46797601FAC3}" destId="{0022FF97-350C-43A8-9FEB-8E40E3419676}" srcOrd="1" destOrd="0" presId="urn:microsoft.com/office/officeart/2005/8/layout/StepDownProcess"/>
    <dgm:cxn modelId="{EC7E80C2-DE8B-48F5-8BFC-5484F78B2258}" type="presParOf" srcId="{D5B02A6B-4E35-4051-B9A4-46797601FAC3}" destId="{83667BA5-905A-4435-B060-7491754EE99D}" srcOrd="2" destOrd="0" presId="urn:microsoft.com/office/officeart/2005/8/layout/StepDownProcess"/>
    <dgm:cxn modelId="{679BB1A5-D89F-4C10-8C83-6EBE0FAA0A85}" type="presParOf" srcId="{DEFFE949-9B44-4751-B059-F97207DEF65F}" destId="{484A78A7-E44E-4331-89B9-8306067E18C2}" srcOrd="5" destOrd="0" presId="urn:microsoft.com/office/officeart/2005/8/layout/StepDownProcess"/>
    <dgm:cxn modelId="{5ACC8473-3D08-4DAB-BDA2-6E84D67DEB3B}" type="presParOf" srcId="{DEFFE949-9B44-4751-B059-F97207DEF65F}" destId="{6B4158A3-3B20-494A-9C91-CA48D6EC965E}" srcOrd="6" destOrd="0" presId="urn:microsoft.com/office/officeart/2005/8/layout/StepDownProcess"/>
    <dgm:cxn modelId="{03F3E90A-D4C9-468B-81DC-69BD0BFE30B0}" type="presParOf" srcId="{6B4158A3-3B20-494A-9C91-CA48D6EC965E}" destId="{E3D1C38E-CBDD-4E61-A9EE-1D09EE5B7412}" srcOrd="0" destOrd="0" presId="urn:microsoft.com/office/officeart/2005/8/layout/StepDownProcess"/>
    <dgm:cxn modelId="{F8E42ACE-EE77-4787-8445-A4F8F545E130}" type="presParOf" srcId="{6B4158A3-3B20-494A-9C91-CA48D6EC965E}" destId="{E6131A3F-3365-4F00-98BF-2D9427FFE757}" srcOrd="1" destOrd="0" presId="urn:microsoft.com/office/officeart/2005/8/layout/StepDownProcess"/>
    <dgm:cxn modelId="{BE6C06DB-9602-4C37-B402-8EFE48DA152F}" type="presParOf" srcId="{6B4158A3-3B20-494A-9C91-CA48D6EC965E}" destId="{13FC63EF-8803-4317-8E0F-37894DAC52C2}" srcOrd="2" destOrd="0" presId="urn:microsoft.com/office/officeart/2005/8/layout/StepDownProcess"/>
    <dgm:cxn modelId="{B0138773-1F23-4929-9A3E-3349E6A5BF78}" type="presParOf" srcId="{DEFFE949-9B44-4751-B059-F97207DEF65F}" destId="{3A0F6CE8-8358-458A-B832-636FFF0BC1B3}" srcOrd="7" destOrd="0" presId="urn:microsoft.com/office/officeart/2005/8/layout/StepDownProcess"/>
    <dgm:cxn modelId="{4BBB571F-D15C-4480-8EC6-4030D1C496CD}" type="presParOf" srcId="{DEFFE949-9B44-4751-B059-F97207DEF65F}" destId="{CC4FEF1D-B196-4E0E-8668-B251FBE4FFA7}" srcOrd="8" destOrd="0" presId="urn:microsoft.com/office/officeart/2005/8/layout/StepDownProcess"/>
    <dgm:cxn modelId="{E13A50C8-F434-4D5C-A716-B34EDA08E4DB}" type="presParOf" srcId="{CC4FEF1D-B196-4E0E-8668-B251FBE4FFA7}" destId="{3946110B-C209-4A41-9F2F-896F5F5307BA}" srcOrd="0" destOrd="0" presId="urn:microsoft.com/office/officeart/2005/8/layout/StepDownProcess"/>
    <dgm:cxn modelId="{D8B47126-C1C4-4E59-AC48-EABF76F519ED}" type="presParOf" srcId="{CC4FEF1D-B196-4E0E-8668-B251FBE4FFA7}" destId="{19AEDABB-D177-47C2-873E-3883C6A45250}" srcOrd="1" destOrd="0" presId="urn:microsoft.com/office/officeart/2005/8/layout/StepDownProcess"/>
    <dgm:cxn modelId="{A5298536-D63D-4E9F-880D-3BE530CF97CD}" type="presParOf" srcId="{CC4FEF1D-B196-4E0E-8668-B251FBE4FFA7}" destId="{EF3A51F8-C11F-4B12-8AF9-D6E1C41021B3}" srcOrd="2" destOrd="0" presId="urn:microsoft.com/office/officeart/2005/8/layout/StepDownProcess"/>
    <dgm:cxn modelId="{2B4AE789-FEE5-40BB-AE7D-3A80F1E69513}" type="presParOf" srcId="{DEFFE949-9B44-4751-B059-F97207DEF65F}" destId="{3027CD61-9E41-4561-91DD-D52A9929F513}" srcOrd="9" destOrd="0" presId="urn:microsoft.com/office/officeart/2005/8/layout/StepDownProcess"/>
    <dgm:cxn modelId="{2092A4A7-1027-473C-8E55-F085A0A447C8}" type="presParOf" srcId="{DEFFE949-9B44-4751-B059-F97207DEF65F}" destId="{CC446273-8158-48D4-A532-ECE7C38A82B7}" srcOrd="10" destOrd="0" presId="urn:microsoft.com/office/officeart/2005/8/layout/StepDownProcess"/>
    <dgm:cxn modelId="{833DD44C-3048-4804-B9C4-0821B6CCCCBF}" type="presParOf" srcId="{CC446273-8158-48D4-A532-ECE7C38A82B7}" destId="{02E004D0-CF7F-4C59-8E32-BE68536AE3D3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AD7B0F0-9FDD-4D51-85CC-CF302C2AF06E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D61FB639-974B-4C3F-A412-8774768BBAEC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Prepare projects’ requirements in principle</a:t>
          </a:r>
          <a:endParaRPr lang="bg-BG" dirty="0"/>
        </a:p>
      </dgm:t>
    </dgm:pt>
    <dgm:pt modelId="{0A206686-2CFF-4492-844E-F13E9E4736F1}" type="parTrans" cxnId="{99DCBFA2-D583-4A05-9FE8-E96FA65A6DE4}">
      <dgm:prSet/>
      <dgm:spPr/>
      <dgm:t>
        <a:bodyPr/>
        <a:lstStyle/>
        <a:p>
          <a:endParaRPr lang="bg-BG"/>
        </a:p>
      </dgm:t>
    </dgm:pt>
    <dgm:pt modelId="{7621AF6C-B918-4DA7-BC95-FABF9E8D4C38}" type="sibTrans" cxnId="{99DCBFA2-D583-4A05-9FE8-E96FA65A6DE4}">
      <dgm:prSet/>
      <dgm:spPr/>
      <dgm:t>
        <a:bodyPr/>
        <a:lstStyle/>
        <a:p>
          <a:endParaRPr lang="bg-BG"/>
        </a:p>
      </dgm:t>
    </dgm:pt>
    <dgm:pt modelId="{715C62C9-AAB6-414E-978C-7CEE02A9B523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Form collaborative working groups</a:t>
          </a:r>
          <a:endParaRPr lang="bg-BG" dirty="0"/>
        </a:p>
      </dgm:t>
    </dgm:pt>
    <dgm:pt modelId="{F3084C86-8575-4FB6-A2A8-887BE67BD975}" type="parTrans" cxnId="{00109AC2-0F53-4773-973A-39BAF30ED04B}">
      <dgm:prSet/>
      <dgm:spPr/>
      <dgm:t>
        <a:bodyPr/>
        <a:lstStyle/>
        <a:p>
          <a:endParaRPr lang="bg-BG"/>
        </a:p>
      </dgm:t>
    </dgm:pt>
    <dgm:pt modelId="{1BC6EDDB-78A7-47B6-ABAF-DD9219038897}" type="sibTrans" cxnId="{00109AC2-0F53-4773-973A-39BAF30ED04B}">
      <dgm:prSet/>
      <dgm:spPr/>
      <dgm:t>
        <a:bodyPr/>
        <a:lstStyle/>
        <a:p>
          <a:endParaRPr lang="bg-BG"/>
        </a:p>
      </dgm:t>
    </dgm:pt>
    <dgm:pt modelId="{C3AADBFE-AE7A-492F-90FF-63B94291F8D1}">
      <dgm:prSet phldrT="[Text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Teams makes proposals for projects by themselves</a:t>
          </a:r>
          <a:endParaRPr lang="bg-BG" dirty="0"/>
        </a:p>
      </dgm:t>
    </dgm:pt>
    <dgm:pt modelId="{0EEB300C-AFC0-4269-969D-86EA6C808FC6}" type="parTrans" cxnId="{7F03C795-F107-48F4-961A-88E1A4FC887A}">
      <dgm:prSet/>
      <dgm:spPr/>
      <dgm:t>
        <a:bodyPr/>
        <a:lstStyle/>
        <a:p>
          <a:endParaRPr lang="bg-BG"/>
        </a:p>
      </dgm:t>
    </dgm:pt>
    <dgm:pt modelId="{2B3E9442-63DA-4A1C-9B06-4052019999D4}" type="sibTrans" cxnId="{7F03C795-F107-48F4-961A-88E1A4FC887A}">
      <dgm:prSet/>
      <dgm:spPr/>
      <dgm:t>
        <a:bodyPr/>
        <a:lstStyle/>
        <a:p>
          <a:endParaRPr lang="bg-BG"/>
        </a:p>
      </dgm:t>
    </dgm:pt>
    <dgm:pt modelId="{E8908646-1449-4388-A2E0-192E53072CC5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Teachers makes projects proposals for “non creative teams”</a:t>
          </a:r>
          <a:endParaRPr lang="bg-BG" dirty="0"/>
        </a:p>
      </dgm:t>
    </dgm:pt>
    <dgm:pt modelId="{94A535E6-9175-4F7B-AD7B-6EFAD1161F65}" type="parTrans" cxnId="{C0A1EB1D-A712-4CB5-8100-A75DA46984B7}">
      <dgm:prSet/>
      <dgm:spPr/>
      <dgm:t>
        <a:bodyPr/>
        <a:lstStyle/>
        <a:p>
          <a:endParaRPr lang="bg-BG"/>
        </a:p>
      </dgm:t>
    </dgm:pt>
    <dgm:pt modelId="{C121DE50-31DC-4415-95BE-CC704C2B4441}" type="sibTrans" cxnId="{C0A1EB1D-A712-4CB5-8100-A75DA46984B7}">
      <dgm:prSet/>
      <dgm:spPr/>
      <dgm:t>
        <a:bodyPr/>
        <a:lstStyle/>
        <a:p>
          <a:endParaRPr lang="bg-BG"/>
        </a:p>
      </dgm:t>
    </dgm:pt>
    <dgm:pt modelId="{56ED11C7-422B-4AE2-AE8F-F4A4B81D35BB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Consultations</a:t>
          </a:r>
          <a:endParaRPr lang="bg-BG" dirty="0"/>
        </a:p>
      </dgm:t>
    </dgm:pt>
    <dgm:pt modelId="{C4A2CB7D-20A5-4E0A-A73B-1FFBEEE26291}" type="parTrans" cxnId="{9582483B-0A4D-45F0-94DB-6E0C4086C069}">
      <dgm:prSet/>
      <dgm:spPr/>
      <dgm:t>
        <a:bodyPr/>
        <a:lstStyle/>
        <a:p>
          <a:endParaRPr lang="bg-BG"/>
        </a:p>
      </dgm:t>
    </dgm:pt>
    <dgm:pt modelId="{8D688A47-B442-4EC7-8DC8-7A157799D65B}" type="sibTrans" cxnId="{9582483B-0A4D-45F0-94DB-6E0C4086C069}">
      <dgm:prSet/>
      <dgm:spPr/>
      <dgm:t>
        <a:bodyPr/>
        <a:lstStyle/>
        <a:p>
          <a:endParaRPr lang="bg-BG"/>
        </a:p>
      </dgm:t>
    </dgm:pt>
    <dgm:pt modelId="{76ED3AD3-DEEA-4A8E-8B0E-3342B574C662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Final product presented for all teams</a:t>
          </a:r>
          <a:endParaRPr lang="bg-BG" dirty="0"/>
        </a:p>
      </dgm:t>
    </dgm:pt>
    <dgm:pt modelId="{FAC8ABEE-41F2-4864-A368-D3F0163DE251}" type="parTrans" cxnId="{802490D0-6759-446B-8FF7-7591186DAA66}">
      <dgm:prSet/>
      <dgm:spPr/>
      <dgm:t>
        <a:bodyPr/>
        <a:lstStyle/>
        <a:p>
          <a:endParaRPr lang="bg-BG"/>
        </a:p>
      </dgm:t>
    </dgm:pt>
    <dgm:pt modelId="{E66323EB-CFA3-4A15-9ABC-C532AA55EACE}" type="sibTrans" cxnId="{802490D0-6759-446B-8FF7-7591186DAA66}">
      <dgm:prSet/>
      <dgm:spPr/>
      <dgm:t>
        <a:bodyPr/>
        <a:lstStyle/>
        <a:p>
          <a:endParaRPr lang="bg-BG"/>
        </a:p>
      </dgm:t>
    </dgm:pt>
    <dgm:pt modelId="{DEFFE949-9B44-4751-B059-F97207DEF65F}" type="pres">
      <dgm:prSet presAssocID="{9AD7B0F0-9FDD-4D51-85CC-CF302C2AF06E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bg-BG"/>
        </a:p>
      </dgm:t>
    </dgm:pt>
    <dgm:pt modelId="{8C33ADE2-33DE-4A62-A887-71BA1E04C698}" type="pres">
      <dgm:prSet presAssocID="{D61FB639-974B-4C3F-A412-8774768BBAEC}" presName="composite" presStyleCnt="0"/>
      <dgm:spPr/>
    </dgm:pt>
    <dgm:pt modelId="{1831D64E-8DBD-4CCE-B534-F8D8B7CDB29A}" type="pres">
      <dgm:prSet presAssocID="{D61FB639-974B-4C3F-A412-8774768BBAEC}" presName="bentUpArrow1" presStyleLbl="alignImgPlace1" presStyleIdx="0" presStyleCnt="5"/>
      <dgm:spPr/>
    </dgm:pt>
    <dgm:pt modelId="{DE79D85C-2E97-4BA7-ABCD-74DF24CB1FA0}" type="pres">
      <dgm:prSet presAssocID="{D61FB639-974B-4C3F-A412-8774768BBAEC}" presName="ParentText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8ED26771-B53A-45ED-984B-62C915228D19}" type="pres">
      <dgm:prSet presAssocID="{D61FB639-974B-4C3F-A412-8774768BBAEC}" presName="Child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AD720C11-3F10-4671-A377-0146C8A57608}" type="pres">
      <dgm:prSet presAssocID="{7621AF6C-B918-4DA7-BC95-FABF9E8D4C38}" presName="sibTrans" presStyleCnt="0"/>
      <dgm:spPr/>
    </dgm:pt>
    <dgm:pt modelId="{943D0809-A380-44E4-8CDB-2094F4F9FBB2}" type="pres">
      <dgm:prSet presAssocID="{715C62C9-AAB6-414E-978C-7CEE02A9B523}" presName="composite" presStyleCnt="0"/>
      <dgm:spPr/>
    </dgm:pt>
    <dgm:pt modelId="{1D34D96B-725C-4DDA-A0C0-5FC2302813F1}" type="pres">
      <dgm:prSet presAssocID="{715C62C9-AAB6-414E-978C-7CEE02A9B523}" presName="bentUpArrow1" presStyleLbl="alignImgPlace1" presStyleIdx="1" presStyleCnt="5"/>
      <dgm:spPr/>
    </dgm:pt>
    <dgm:pt modelId="{C9369B4B-8AC9-4D05-82B2-73573F36E5DC}" type="pres">
      <dgm:prSet presAssocID="{715C62C9-AAB6-414E-978C-7CEE02A9B523}" presName="ParentText" presStyleLbl="node1" presStyleIdx="1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9628AAB8-70E3-4315-A67F-479E6EA147EC}" type="pres">
      <dgm:prSet presAssocID="{715C62C9-AAB6-414E-978C-7CEE02A9B523}" presName="Child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1F42B81A-57A5-41B7-B67D-CCC7F3CB4AC6}" type="pres">
      <dgm:prSet presAssocID="{1BC6EDDB-78A7-47B6-ABAF-DD9219038897}" presName="sibTrans" presStyleCnt="0"/>
      <dgm:spPr/>
    </dgm:pt>
    <dgm:pt modelId="{D5B02A6B-4E35-4051-B9A4-46797601FAC3}" type="pres">
      <dgm:prSet presAssocID="{C3AADBFE-AE7A-492F-90FF-63B94291F8D1}" presName="composite" presStyleCnt="0"/>
      <dgm:spPr/>
    </dgm:pt>
    <dgm:pt modelId="{BF60F33F-F880-47F3-9935-2CE21867E3D8}" type="pres">
      <dgm:prSet presAssocID="{C3AADBFE-AE7A-492F-90FF-63B94291F8D1}" presName="bentUpArrow1" presStyleLbl="alignImgPlace1" presStyleIdx="2" presStyleCnt="5"/>
      <dgm:spPr/>
    </dgm:pt>
    <dgm:pt modelId="{0022FF97-350C-43A8-9FEB-8E40E3419676}" type="pres">
      <dgm:prSet presAssocID="{C3AADBFE-AE7A-492F-90FF-63B94291F8D1}" presName="ParentText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83667BA5-905A-4435-B060-7491754EE99D}" type="pres">
      <dgm:prSet presAssocID="{C3AADBFE-AE7A-492F-90FF-63B94291F8D1}" presName="Child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484A78A7-E44E-4331-89B9-8306067E18C2}" type="pres">
      <dgm:prSet presAssocID="{2B3E9442-63DA-4A1C-9B06-4052019999D4}" presName="sibTrans" presStyleCnt="0"/>
      <dgm:spPr/>
    </dgm:pt>
    <dgm:pt modelId="{6B4158A3-3B20-494A-9C91-CA48D6EC965E}" type="pres">
      <dgm:prSet presAssocID="{E8908646-1449-4388-A2E0-192E53072CC5}" presName="composite" presStyleCnt="0"/>
      <dgm:spPr/>
    </dgm:pt>
    <dgm:pt modelId="{E3D1C38E-CBDD-4E61-A9EE-1D09EE5B7412}" type="pres">
      <dgm:prSet presAssocID="{E8908646-1449-4388-A2E0-192E53072CC5}" presName="bentUpArrow1" presStyleLbl="alignImgPlace1" presStyleIdx="3" presStyleCnt="5"/>
      <dgm:spPr/>
    </dgm:pt>
    <dgm:pt modelId="{E6131A3F-3365-4F00-98BF-2D9427FFE757}" type="pres">
      <dgm:prSet presAssocID="{E8908646-1449-4388-A2E0-192E53072CC5}" presName="ParentText" presStyleLbl="node1" presStyleIdx="3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13FC63EF-8803-4317-8E0F-37894DAC52C2}" type="pres">
      <dgm:prSet presAssocID="{E8908646-1449-4388-A2E0-192E53072CC5}" presName="Child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3A0F6CE8-8358-458A-B832-636FFF0BC1B3}" type="pres">
      <dgm:prSet presAssocID="{C121DE50-31DC-4415-95BE-CC704C2B4441}" presName="sibTrans" presStyleCnt="0"/>
      <dgm:spPr/>
    </dgm:pt>
    <dgm:pt modelId="{CC4FEF1D-B196-4E0E-8668-B251FBE4FFA7}" type="pres">
      <dgm:prSet presAssocID="{56ED11C7-422B-4AE2-AE8F-F4A4B81D35BB}" presName="composite" presStyleCnt="0"/>
      <dgm:spPr/>
    </dgm:pt>
    <dgm:pt modelId="{3946110B-C209-4A41-9F2F-896F5F5307BA}" type="pres">
      <dgm:prSet presAssocID="{56ED11C7-422B-4AE2-AE8F-F4A4B81D35BB}" presName="bentUpArrow1" presStyleLbl="alignImgPlace1" presStyleIdx="4" presStyleCnt="5"/>
      <dgm:spPr/>
    </dgm:pt>
    <dgm:pt modelId="{19AEDABB-D177-47C2-873E-3883C6A45250}" type="pres">
      <dgm:prSet presAssocID="{56ED11C7-422B-4AE2-AE8F-F4A4B81D35BB}" presName="ParentText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EF3A51F8-C11F-4B12-8AF9-D6E1C41021B3}" type="pres">
      <dgm:prSet presAssocID="{56ED11C7-422B-4AE2-AE8F-F4A4B81D35BB}" presName="ChildText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3027CD61-9E41-4561-91DD-D52A9929F513}" type="pres">
      <dgm:prSet presAssocID="{8D688A47-B442-4EC7-8DC8-7A157799D65B}" presName="sibTrans" presStyleCnt="0"/>
      <dgm:spPr/>
    </dgm:pt>
    <dgm:pt modelId="{CC446273-8158-48D4-A532-ECE7C38A82B7}" type="pres">
      <dgm:prSet presAssocID="{76ED3AD3-DEEA-4A8E-8B0E-3342B574C662}" presName="composite" presStyleCnt="0"/>
      <dgm:spPr/>
    </dgm:pt>
    <dgm:pt modelId="{02E004D0-CF7F-4C59-8E32-BE68536AE3D3}" type="pres">
      <dgm:prSet presAssocID="{76ED3AD3-DEEA-4A8E-8B0E-3342B574C662}" presName="ParentText" presStyleLbl="node1" presStyleIdx="5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C0A1EB1D-A712-4CB5-8100-A75DA46984B7}" srcId="{9AD7B0F0-9FDD-4D51-85CC-CF302C2AF06E}" destId="{E8908646-1449-4388-A2E0-192E53072CC5}" srcOrd="3" destOrd="0" parTransId="{94A535E6-9175-4F7B-AD7B-6EFAD1161F65}" sibTransId="{C121DE50-31DC-4415-95BE-CC704C2B4441}"/>
    <dgm:cxn modelId="{EC75B3BE-641B-4712-AC20-A48F8F9F3A6A}" type="presOf" srcId="{76ED3AD3-DEEA-4A8E-8B0E-3342B574C662}" destId="{02E004D0-CF7F-4C59-8E32-BE68536AE3D3}" srcOrd="0" destOrd="0" presId="urn:microsoft.com/office/officeart/2005/8/layout/StepDownProcess"/>
    <dgm:cxn modelId="{5B24819D-B145-4EAB-AABA-46B297E08EAB}" type="presOf" srcId="{D61FB639-974B-4C3F-A412-8774768BBAEC}" destId="{DE79D85C-2E97-4BA7-ABCD-74DF24CB1FA0}" srcOrd="0" destOrd="0" presId="urn:microsoft.com/office/officeart/2005/8/layout/StepDownProcess"/>
    <dgm:cxn modelId="{BC38415A-0906-4E5E-A851-B2B8CA370A52}" type="presOf" srcId="{9AD7B0F0-9FDD-4D51-85CC-CF302C2AF06E}" destId="{DEFFE949-9B44-4751-B059-F97207DEF65F}" srcOrd="0" destOrd="0" presId="urn:microsoft.com/office/officeart/2005/8/layout/StepDownProcess"/>
    <dgm:cxn modelId="{9582483B-0A4D-45F0-94DB-6E0C4086C069}" srcId="{9AD7B0F0-9FDD-4D51-85CC-CF302C2AF06E}" destId="{56ED11C7-422B-4AE2-AE8F-F4A4B81D35BB}" srcOrd="4" destOrd="0" parTransId="{C4A2CB7D-20A5-4E0A-A73B-1FFBEEE26291}" sibTransId="{8D688A47-B442-4EC7-8DC8-7A157799D65B}"/>
    <dgm:cxn modelId="{802490D0-6759-446B-8FF7-7591186DAA66}" srcId="{9AD7B0F0-9FDD-4D51-85CC-CF302C2AF06E}" destId="{76ED3AD3-DEEA-4A8E-8B0E-3342B574C662}" srcOrd="5" destOrd="0" parTransId="{FAC8ABEE-41F2-4864-A368-D3F0163DE251}" sibTransId="{E66323EB-CFA3-4A15-9ABC-C532AA55EACE}"/>
    <dgm:cxn modelId="{479088FE-993C-4B4A-ABD4-BDF9BA6C233B}" type="presOf" srcId="{E8908646-1449-4388-A2E0-192E53072CC5}" destId="{E6131A3F-3365-4F00-98BF-2D9427FFE757}" srcOrd="0" destOrd="0" presId="urn:microsoft.com/office/officeart/2005/8/layout/StepDownProcess"/>
    <dgm:cxn modelId="{A140360F-6C37-431F-A6E1-D66F2E63127B}" type="presOf" srcId="{715C62C9-AAB6-414E-978C-7CEE02A9B523}" destId="{C9369B4B-8AC9-4D05-82B2-73573F36E5DC}" srcOrd="0" destOrd="0" presId="urn:microsoft.com/office/officeart/2005/8/layout/StepDownProcess"/>
    <dgm:cxn modelId="{00109AC2-0F53-4773-973A-39BAF30ED04B}" srcId="{9AD7B0F0-9FDD-4D51-85CC-CF302C2AF06E}" destId="{715C62C9-AAB6-414E-978C-7CEE02A9B523}" srcOrd="1" destOrd="0" parTransId="{F3084C86-8575-4FB6-A2A8-887BE67BD975}" sibTransId="{1BC6EDDB-78A7-47B6-ABAF-DD9219038897}"/>
    <dgm:cxn modelId="{7F03C795-F107-48F4-961A-88E1A4FC887A}" srcId="{9AD7B0F0-9FDD-4D51-85CC-CF302C2AF06E}" destId="{C3AADBFE-AE7A-492F-90FF-63B94291F8D1}" srcOrd="2" destOrd="0" parTransId="{0EEB300C-AFC0-4269-969D-86EA6C808FC6}" sibTransId="{2B3E9442-63DA-4A1C-9B06-4052019999D4}"/>
    <dgm:cxn modelId="{99DCBFA2-D583-4A05-9FE8-E96FA65A6DE4}" srcId="{9AD7B0F0-9FDD-4D51-85CC-CF302C2AF06E}" destId="{D61FB639-974B-4C3F-A412-8774768BBAEC}" srcOrd="0" destOrd="0" parTransId="{0A206686-2CFF-4492-844E-F13E9E4736F1}" sibTransId="{7621AF6C-B918-4DA7-BC95-FABF9E8D4C38}"/>
    <dgm:cxn modelId="{2270DE06-878F-49D3-9AB5-BBA46492180C}" type="presOf" srcId="{C3AADBFE-AE7A-492F-90FF-63B94291F8D1}" destId="{0022FF97-350C-43A8-9FEB-8E40E3419676}" srcOrd="0" destOrd="0" presId="urn:microsoft.com/office/officeart/2005/8/layout/StepDownProcess"/>
    <dgm:cxn modelId="{875C362B-AB82-4D84-8782-11BC88A80E92}" type="presOf" srcId="{56ED11C7-422B-4AE2-AE8F-F4A4B81D35BB}" destId="{19AEDABB-D177-47C2-873E-3883C6A45250}" srcOrd="0" destOrd="0" presId="urn:microsoft.com/office/officeart/2005/8/layout/StepDownProcess"/>
    <dgm:cxn modelId="{4556EE0B-D401-468E-9CB0-D5C3E7BF74B3}" type="presParOf" srcId="{DEFFE949-9B44-4751-B059-F97207DEF65F}" destId="{8C33ADE2-33DE-4A62-A887-71BA1E04C698}" srcOrd="0" destOrd="0" presId="urn:microsoft.com/office/officeart/2005/8/layout/StepDownProcess"/>
    <dgm:cxn modelId="{CEB3BEC4-F614-45AA-A883-25EC6DBADAE7}" type="presParOf" srcId="{8C33ADE2-33DE-4A62-A887-71BA1E04C698}" destId="{1831D64E-8DBD-4CCE-B534-F8D8B7CDB29A}" srcOrd="0" destOrd="0" presId="urn:microsoft.com/office/officeart/2005/8/layout/StepDownProcess"/>
    <dgm:cxn modelId="{F849B4D7-16F5-4D18-A9AB-7E68901D604D}" type="presParOf" srcId="{8C33ADE2-33DE-4A62-A887-71BA1E04C698}" destId="{DE79D85C-2E97-4BA7-ABCD-74DF24CB1FA0}" srcOrd="1" destOrd="0" presId="urn:microsoft.com/office/officeart/2005/8/layout/StepDownProcess"/>
    <dgm:cxn modelId="{381B27B4-9FC0-4C2E-A33F-1D862DB7AFBF}" type="presParOf" srcId="{8C33ADE2-33DE-4A62-A887-71BA1E04C698}" destId="{8ED26771-B53A-45ED-984B-62C915228D19}" srcOrd="2" destOrd="0" presId="urn:microsoft.com/office/officeart/2005/8/layout/StepDownProcess"/>
    <dgm:cxn modelId="{1260796E-76B5-42BD-909B-4130CE8C951E}" type="presParOf" srcId="{DEFFE949-9B44-4751-B059-F97207DEF65F}" destId="{AD720C11-3F10-4671-A377-0146C8A57608}" srcOrd="1" destOrd="0" presId="urn:microsoft.com/office/officeart/2005/8/layout/StepDownProcess"/>
    <dgm:cxn modelId="{ABF4C6FE-D11F-4AF1-A970-0341928E0336}" type="presParOf" srcId="{DEFFE949-9B44-4751-B059-F97207DEF65F}" destId="{943D0809-A380-44E4-8CDB-2094F4F9FBB2}" srcOrd="2" destOrd="0" presId="urn:microsoft.com/office/officeart/2005/8/layout/StepDownProcess"/>
    <dgm:cxn modelId="{BF4347A3-8BEC-4311-A2C3-8906BDA33EBD}" type="presParOf" srcId="{943D0809-A380-44E4-8CDB-2094F4F9FBB2}" destId="{1D34D96B-725C-4DDA-A0C0-5FC2302813F1}" srcOrd="0" destOrd="0" presId="urn:microsoft.com/office/officeart/2005/8/layout/StepDownProcess"/>
    <dgm:cxn modelId="{742C7AC9-5C0E-4B91-9704-1A4355182310}" type="presParOf" srcId="{943D0809-A380-44E4-8CDB-2094F4F9FBB2}" destId="{C9369B4B-8AC9-4D05-82B2-73573F36E5DC}" srcOrd="1" destOrd="0" presId="urn:microsoft.com/office/officeart/2005/8/layout/StepDownProcess"/>
    <dgm:cxn modelId="{2B71C25D-5D1A-4A81-8A87-27859A9AB419}" type="presParOf" srcId="{943D0809-A380-44E4-8CDB-2094F4F9FBB2}" destId="{9628AAB8-70E3-4315-A67F-479E6EA147EC}" srcOrd="2" destOrd="0" presId="urn:microsoft.com/office/officeart/2005/8/layout/StepDownProcess"/>
    <dgm:cxn modelId="{89007A50-E248-4363-AD93-FCD494945C1C}" type="presParOf" srcId="{DEFFE949-9B44-4751-B059-F97207DEF65F}" destId="{1F42B81A-57A5-41B7-B67D-CCC7F3CB4AC6}" srcOrd="3" destOrd="0" presId="urn:microsoft.com/office/officeart/2005/8/layout/StepDownProcess"/>
    <dgm:cxn modelId="{74CF808C-DA21-4C2E-BC93-BAEB8C679C65}" type="presParOf" srcId="{DEFFE949-9B44-4751-B059-F97207DEF65F}" destId="{D5B02A6B-4E35-4051-B9A4-46797601FAC3}" srcOrd="4" destOrd="0" presId="urn:microsoft.com/office/officeart/2005/8/layout/StepDownProcess"/>
    <dgm:cxn modelId="{CE93EA85-F6B6-4A41-92DC-BE8A2A0CCD5D}" type="presParOf" srcId="{D5B02A6B-4E35-4051-B9A4-46797601FAC3}" destId="{BF60F33F-F880-47F3-9935-2CE21867E3D8}" srcOrd="0" destOrd="0" presId="urn:microsoft.com/office/officeart/2005/8/layout/StepDownProcess"/>
    <dgm:cxn modelId="{489CA0A3-4710-49E6-8F49-66C172D65E29}" type="presParOf" srcId="{D5B02A6B-4E35-4051-B9A4-46797601FAC3}" destId="{0022FF97-350C-43A8-9FEB-8E40E3419676}" srcOrd="1" destOrd="0" presId="urn:microsoft.com/office/officeart/2005/8/layout/StepDownProcess"/>
    <dgm:cxn modelId="{3EC93EE7-163C-47BE-82F8-6A2C35006F04}" type="presParOf" srcId="{D5B02A6B-4E35-4051-B9A4-46797601FAC3}" destId="{83667BA5-905A-4435-B060-7491754EE99D}" srcOrd="2" destOrd="0" presId="urn:microsoft.com/office/officeart/2005/8/layout/StepDownProcess"/>
    <dgm:cxn modelId="{00745F86-387A-47BD-BD8C-2C13AF0D8A63}" type="presParOf" srcId="{DEFFE949-9B44-4751-B059-F97207DEF65F}" destId="{484A78A7-E44E-4331-89B9-8306067E18C2}" srcOrd="5" destOrd="0" presId="urn:microsoft.com/office/officeart/2005/8/layout/StepDownProcess"/>
    <dgm:cxn modelId="{068E1D88-6665-466B-B956-88FCAA2993C2}" type="presParOf" srcId="{DEFFE949-9B44-4751-B059-F97207DEF65F}" destId="{6B4158A3-3B20-494A-9C91-CA48D6EC965E}" srcOrd="6" destOrd="0" presId="urn:microsoft.com/office/officeart/2005/8/layout/StepDownProcess"/>
    <dgm:cxn modelId="{D0854C67-7009-4AE2-89AD-BE7509AE336C}" type="presParOf" srcId="{6B4158A3-3B20-494A-9C91-CA48D6EC965E}" destId="{E3D1C38E-CBDD-4E61-A9EE-1D09EE5B7412}" srcOrd="0" destOrd="0" presId="urn:microsoft.com/office/officeart/2005/8/layout/StepDownProcess"/>
    <dgm:cxn modelId="{C411D375-2E2F-4172-93B1-3B632B8D125F}" type="presParOf" srcId="{6B4158A3-3B20-494A-9C91-CA48D6EC965E}" destId="{E6131A3F-3365-4F00-98BF-2D9427FFE757}" srcOrd="1" destOrd="0" presId="urn:microsoft.com/office/officeart/2005/8/layout/StepDownProcess"/>
    <dgm:cxn modelId="{D143E27A-50CB-4F0B-86D9-E7158F2A48E6}" type="presParOf" srcId="{6B4158A3-3B20-494A-9C91-CA48D6EC965E}" destId="{13FC63EF-8803-4317-8E0F-37894DAC52C2}" srcOrd="2" destOrd="0" presId="urn:microsoft.com/office/officeart/2005/8/layout/StepDownProcess"/>
    <dgm:cxn modelId="{B845DA1E-A2E0-443E-B2B2-9C8E659C5A67}" type="presParOf" srcId="{DEFFE949-9B44-4751-B059-F97207DEF65F}" destId="{3A0F6CE8-8358-458A-B832-636FFF0BC1B3}" srcOrd="7" destOrd="0" presId="urn:microsoft.com/office/officeart/2005/8/layout/StepDownProcess"/>
    <dgm:cxn modelId="{70829FCA-F005-4079-A60D-A368AC125443}" type="presParOf" srcId="{DEFFE949-9B44-4751-B059-F97207DEF65F}" destId="{CC4FEF1D-B196-4E0E-8668-B251FBE4FFA7}" srcOrd="8" destOrd="0" presId="urn:microsoft.com/office/officeart/2005/8/layout/StepDownProcess"/>
    <dgm:cxn modelId="{EA56FE1D-CD35-4C11-8B88-A9791BDB987C}" type="presParOf" srcId="{CC4FEF1D-B196-4E0E-8668-B251FBE4FFA7}" destId="{3946110B-C209-4A41-9F2F-896F5F5307BA}" srcOrd="0" destOrd="0" presId="urn:microsoft.com/office/officeart/2005/8/layout/StepDownProcess"/>
    <dgm:cxn modelId="{C8B58EF0-F78B-42AB-9650-80635E50E735}" type="presParOf" srcId="{CC4FEF1D-B196-4E0E-8668-B251FBE4FFA7}" destId="{19AEDABB-D177-47C2-873E-3883C6A45250}" srcOrd="1" destOrd="0" presId="urn:microsoft.com/office/officeart/2005/8/layout/StepDownProcess"/>
    <dgm:cxn modelId="{8DAED741-EA9C-4DA2-BEB5-43F4BD1B7E85}" type="presParOf" srcId="{CC4FEF1D-B196-4E0E-8668-B251FBE4FFA7}" destId="{EF3A51F8-C11F-4B12-8AF9-D6E1C41021B3}" srcOrd="2" destOrd="0" presId="urn:microsoft.com/office/officeart/2005/8/layout/StepDownProcess"/>
    <dgm:cxn modelId="{02E5130D-2207-449B-B8FB-87891ADAE2BA}" type="presParOf" srcId="{DEFFE949-9B44-4751-B059-F97207DEF65F}" destId="{3027CD61-9E41-4561-91DD-D52A9929F513}" srcOrd="9" destOrd="0" presId="urn:microsoft.com/office/officeart/2005/8/layout/StepDownProcess"/>
    <dgm:cxn modelId="{D1E1A4C2-4D8C-40B3-877F-EAFF44146DB8}" type="presParOf" srcId="{DEFFE949-9B44-4751-B059-F97207DEF65F}" destId="{CC446273-8158-48D4-A532-ECE7C38A82B7}" srcOrd="10" destOrd="0" presId="urn:microsoft.com/office/officeart/2005/8/layout/StepDownProcess"/>
    <dgm:cxn modelId="{E7C73196-C7E4-4E06-B185-8EBFD4DEACC4}" type="presParOf" srcId="{CC446273-8158-48D4-A532-ECE7C38A82B7}" destId="{02E004D0-CF7F-4C59-8E32-BE68536AE3D3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AD7B0F0-9FDD-4D51-85CC-CF302C2AF06E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D61FB639-974B-4C3F-A412-8774768BBAEC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Prepare projects’ requirements in principle</a:t>
          </a:r>
          <a:endParaRPr lang="bg-BG" dirty="0"/>
        </a:p>
      </dgm:t>
    </dgm:pt>
    <dgm:pt modelId="{0A206686-2CFF-4492-844E-F13E9E4736F1}" type="parTrans" cxnId="{99DCBFA2-D583-4A05-9FE8-E96FA65A6DE4}">
      <dgm:prSet/>
      <dgm:spPr/>
      <dgm:t>
        <a:bodyPr/>
        <a:lstStyle/>
        <a:p>
          <a:endParaRPr lang="bg-BG"/>
        </a:p>
      </dgm:t>
    </dgm:pt>
    <dgm:pt modelId="{7621AF6C-B918-4DA7-BC95-FABF9E8D4C38}" type="sibTrans" cxnId="{99DCBFA2-D583-4A05-9FE8-E96FA65A6DE4}">
      <dgm:prSet/>
      <dgm:spPr/>
      <dgm:t>
        <a:bodyPr/>
        <a:lstStyle/>
        <a:p>
          <a:endParaRPr lang="bg-BG"/>
        </a:p>
      </dgm:t>
    </dgm:pt>
    <dgm:pt modelId="{715C62C9-AAB6-414E-978C-7CEE02A9B523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Form collaborative working groups</a:t>
          </a:r>
          <a:endParaRPr lang="bg-BG" dirty="0"/>
        </a:p>
      </dgm:t>
    </dgm:pt>
    <dgm:pt modelId="{F3084C86-8575-4FB6-A2A8-887BE67BD975}" type="parTrans" cxnId="{00109AC2-0F53-4773-973A-39BAF30ED04B}">
      <dgm:prSet/>
      <dgm:spPr/>
      <dgm:t>
        <a:bodyPr/>
        <a:lstStyle/>
        <a:p>
          <a:endParaRPr lang="bg-BG"/>
        </a:p>
      </dgm:t>
    </dgm:pt>
    <dgm:pt modelId="{1BC6EDDB-78A7-47B6-ABAF-DD9219038897}" type="sibTrans" cxnId="{00109AC2-0F53-4773-973A-39BAF30ED04B}">
      <dgm:prSet/>
      <dgm:spPr/>
      <dgm:t>
        <a:bodyPr/>
        <a:lstStyle/>
        <a:p>
          <a:endParaRPr lang="bg-BG"/>
        </a:p>
      </dgm:t>
    </dgm:pt>
    <dgm:pt modelId="{C3AADBFE-AE7A-492F-90FF-63B94291F8D1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Teams makes proposals for projects by themselves</a:t>
          </a:r>
          <a:endParaRPr lang="bg-BG" dirty="0"/>
        </a:p>
      </dgm:t>
    </dgm:pt>
    <dgm:pt modelId="{0EEB300C-AFC0-4269-969D-86EA6C808FC6}" type="parTrans" cxnId="{7F03C795-F107-48F4-961A-88E1A4FC887A}">
      <dgm:prSet/>
      <dgm:spPr/>
      <dgm:t>
        <a:bodyPr/>
        <a:lstStyle/>
        <a:p>
          <a:endParaRPr lang="bg-BG"/>
        </a:p>
      </dgm:t>
    </dgm:pt>
    <dgm:pt modelId="{2B3E9442-63DA-4A1C-9B06-4052019999D4}" type="sibTrans" cxnId="{7F03C795-F107-48F4-961A-88E1A4FC887A}">
      <dgm:prSet/>
      <dgm:spPr/>
      <dgm:t>
        <a:bodyPr/>
        <a:lstStyle/>
        <a:p>
          <a:endParaRPr lang="bg-BG"/>
        </a:p>
      </dgm:t>
    </dgm:pt>
    <dgm:pt modelId="{E8908646-1449-4388-A2E0-192E53072CC5}">
      <dgm:prSet phldrT="[Text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Teachers makes projects proposals for “non creative teams”</a:t>
          </a:r>
          <a:endParaRPr lang="bg-BG" dirty="0"/>
        </a:p>
      </dgm:t>
    </dgm:pt>
    <dgm:pt modelId="{94A535E6-9175-4F7B-AD7B-6EFAD1161F65}" type="parTrans" cxnId="{C0A1EB1D-A712-4CB5-8100-A75DA46984B7}">
      <dgm:prSet/>
      <dgm:spPr/>
      <dgm:t>
        <a:bodyPr/>
        <a:lstStyle/>
        <a:p>
          <a:endParaRPr lang="bg-BG"/>
        </a:p>
      </dgm:t>
    </dgm:pt>
    <dgm:pt modelId="{C121DE50-31DC-4415-95BE-CC704C2B4441}" type="sibTrans" cxnId="{C0A1EB1D-A712-4CB5-8100-A75DA46984B7}">
      <dgm:prSet/>
      <dgm:spPr/>
      <dgm:t>
        <a:bodyPr/>
        <a:lstStyle/>
        <a:p>
          <a:endParaRPr lang="bg-BG"/>
        </a:p>
      </dgm:t>
    </dgm:pt>
    <dgm:pt modelId="{56ED11C7-422B-4AE2-AE8F-F4A4B81D35BB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Consultations</a:t>
          </a:r>
          <a:endParaRPr lang="bg-BG" dirty="0"/>
        </a:p>
      </dgm:t>
    </dgm:pt>
    <dgm:pt modelId="{C4A2CB7D-20A5-4E0A-A73B-1FFBEEE26291}" type="parTrans" cxnId="{9582483B-0A4D-45F0-94DB-6E0C4086C069}">
      <dgm:prSet/>
      <dgm:spPr/>
      <dgm:t>
        <a:bodyPr/>
        <a:lstStyle/>
        <a:p>
          <a:endParaRPr lang="bg-BG"/>
        </a:p>
      </dgm:t>
    </dgm:pt>
    <dgm:pt modelId="{8D688A47-B442-4EC7-8DC8-7A157799D65B}" type="sibTrans" cxnId="{9582483B-0A4D-45F0-94DB-6E0C4086C069}">
      <dgm:prSet/>
      <dgm:spPr/>
      <dgm:t>
        <a:bodyPr/>
        <a:lstStyle/>
        <a:p>
          <a:endParaRPr lang="bg-BG"/>
        </a:p>
      </dgm:t>
    </dgm:pt>
    <dgm:pt modelId="{76ED3AD3-DEEA-4A8E-8B0E-3342B574C662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Final product presented for all teams</a:t>
          </a:r>
          <a:endParaRPr lang="bg-BG" dirty="0"/>
        </a:p>
      </dgm:t>
    </dgm:pt>
    <dgm:pt modelId="{FAC8ABEE-41F2-4864-A368-D3F0163DE251}" type="parTrans" cxnId="{802490D0-6759-446B-8FF7-7591186DAA66}">
      <dgm:prSet/>
      <dgm:spPr/>
      <dgm:t>
        <a:bodyPr/>
        <a:lstStyle/>
        <a:p>
          <a:endParaRPr lang="bg-BG"/>
        </a:p>
      </dgm:t>
    </dgm:pt>
    <dgm:pt modelId="{E66323EB-CFA3-4A15-9ABC-C532AA55EACE}" type="sibTrans" cxnId="{802490D0-6759-446B-8FF7-7591186DAA66}">
      <dgm:prSet/>
      <dgm:spPr/>
      <dgm:t>
        <a:bodyPr/>
        <a:lstStyle/>
        <a:p>
          <a:endParaRPr lang="bg-BG"/>
        </a:p>
      </dgm:t>
    </dgm:pt>
    <dgm:pt modelId="{DEFFE949-9B44-4751-B059-F97207DEF65F}" type="pres">
      <dgm:prSet presAssocID="{9AD7B0F0-9FDD-4D51-85CC-CF302C2AF06E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bg-BG"/>
        </a:p>
      </dgm:t>
    </dgm:pt>
    <dgm:pt modelId="{8C33ADE2-33DE-4A62-A887-71BA1E04C698}" type="pres">
      <dgm:prSet presAssocID="{D61FB639-974B-4C3F-A412-8774768BBAEC}" presName="composite" presStyleCnt="0"/>
      <dgm:spPr/>
    </dgm:pt>
    <dgm:pt modelId="{1831D64E-8DBD-4CCE-B534-F8D8B7CDB29A}" type="pres">
      <dgm:prSet presAssocID="{D61FB639-974B-4C3F-A412-8774768BBAEC}" presName="bentUpArrow1" presStyleLbl="alignImgPlace1" presStyleIdx="0" presStyleCnt="5"/>
      <dgm:spPr/>
    </dgm:pt>
    <dgm:pt modelId="{DE79D85C-2E97-4BA7-ABCD-74DF24CB1FA0}" type="pres">
      <dgm:prSet presAssocID="{D61FB639-974B-4C3F-A412-8774768BBAEC}" presName="ParentText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8ED26771-B53A-45ED-984B-62C915228D19}" type="pres">
      <dgm:prSet presAssocID="{D61FB639-974B-4C3F-A412-8774768BBAEC}" presName="Child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AD720C11-3F10-4671-A377-0146C8A57608}" type="pres">
      <dgm:prSet presAssocID="{7621AF6C-B918-4DA7-BC95-FABF9E8D4C38}" presName="sibTrans" presStyleCnt="0"/>
      <dgm:spPr/>
    </dgm:pt>
    <dgm:pt modelId="{943D0809-A380-44E4-8CDB-2094F4F9FBB2}" type="pres">
      <dgm:prSet presAssocID="{715C62C9-AAB6-414E-978C-7CEE02A9B523}" presName="composite" presStyleCnt="0"/>
      <dgm:spPr/>
    </dgm:pt>
    <dgm:pt modelId="{1D34D96B-725C-4DDA-A0C0-5FC2302813F1}" type="pres">
      <dgm:prSet presAssocID="{715C62C9-AAB6-414E-978C-7CEE02A9B523}" presName="bentUpArrow1" presStyleLbl="alignImgPlace1" presStyleIdx="1" presStyleCnt="5"/>
      <dgm:spPr/>
    </dgm:pt>
    <dgm:pt modelId="{C9369B4B-8AC9-4D05-82B2-73573F36E5DC}" type="pres">
      <dgm:prSet presAssocID="{715C62C9-AAB6-414E-978C-7CEE02A9B523}" presName="ParentText" presStyleLbl="node1" presStyleIdx="1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9628AAB8-70E3-4315-A67F-479E6EA147EC}" type="pres">
      <dgm:prSet presAssocID="{715C62C9-AAB6-414E-978C-7CEE02A9B523}" presName="Child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1F42B81A-57A5-41B7-B67D-CCC7F3CB4AC6}" type="pres">
      <dgm:prSet presAssocID="{1BC6EDDB-78A7-47B6-ABAF-DD9219038897}" presName="sibTrans" presStyleCnt="0"/>
      <dgm:spPr/>
    </dgm:pt>
    <dgm:pt modelId="{D5B02A6B-4E35-4051-B9A4-46797601FAC3}" type="pres">
      <dgm:prSet presAssocID="{C3AADBFE-AE7A-492F-90FF-63B94291F8D1}" presName="composite" presStyleCnt="0"/>
      <dgm:spPr/>
    </dgm:pt>
    <dgm:pt modelId="{BF60F33F-F880-47F3-9935-2CE21867E3D8}" type="pres">
      <dgm:prSet presAssocID="{C3AADBFE-AE7A-492F-90FF-63B94291F8D1}" presName="bentUpArrow1" presStyleLbl="alignImgPlace1" presStyleIdx="2" presStyleCnt="5"/>
      <dgm:spPr/>
    </dgm:pt>
    <dgm:pt modelId="{0022FF97-350C-43A8-9FEB-8E40E3419676}" type="pres">
      <dgm:prSet presAssocID="{C3AADBFE-AE7A-492F-90FF-63B94291F8D1}" presName="ParentText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83667BA5-905A-4435-B060-7491754EE99D}" type="pres">
      <dgm:prSet presAssocID="{C3AADBFE-AE7A-492F-90FF-63B94291F8D1}" presName="Child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484A78A7-E44E-4331-89B9-8306067E18C2}" type="pres">
      <dgm:prSet presAssocID="{2B3E9442-63DA-4A1C-9B06-4052019999D4}" presName="sibTrans" presStyleCnt="0"/>
      <dgm:spPr/>
    </dgm:pt>
    <dgm:pt modelId="{6B4158A3-3B20-494A-9C91-CA48D6EC965E}" type="pres">
      <dgm:prSet presAssocID="{E8908646-1449-4388-A2E0-192E53072CC5}" presName="composite" presStyleCnt="0"/>
      <dgm:spPr/>
    </dgm:pt>
    <dgm:pt modelId="{E3D1C38E-CBDD-4E61-A9EE-1D09EE5B7412}" type="pres">
      <dgm:prSet presAssocID="{E8908646-1449-4388-A2E0-192E53072CC5}" presName="bentUpArrow1" presStyleLbl="alignImgPlace1" presStyleIdx="3" presStyleCnt="5"/>
      <dgm:spPr/>
    </dgm:pt>
    <dgm:pt modelId="{E6131A3F-3365-4F00-98BF-2D9427FFE757}" type="pres">
      <dgm:prSet presAssocID="{E8908646-1449-4388-A2E0-192E53072CC5}" presName="ParentText" presStyleLbl="node1" presStyleIdx="3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13FC63EF-8803-4317-8E0F-37894DAC52C2}" type="pres">
      <dgm:prSet presAssocID="{E8908646-1449-4388-A2E0-192E53072CC5}" presName="Child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3A0F6CE8-8358-458A-B832-636FFF0BC1B3}" type="pres">
      <dgm:prSet presAssocID="{C121DE50-31DC-4415-95BE-CC704C2B4441}" presName="sibTrans" presStyleCnt="0"/>
      <dgm:spPr/>
    </dgm:pt>
    <dgm:pt modelId="{CC4FEF1D-B196-4E0E-8668-B251FBE4FFA7}" type="pres">
      <dgm:prSet presAssocID="{56ED11C7-422B-4AE2-AE8F-F4A4B81D35BB}" presName="composite" presStyleCnt="0"/>
      <dgm:spPr/>
    </dgm:pt>
    <dgm:pt modelId="{3946110B-C209-4A41-9F2F-896F5F5307BA}" type="pres">
      <dgm:prSet presAssocID="{56ED11C7-422B-4AE2-AE8F-F4A4B81D35BB}" presName="bentUpArrow1" presStyleLbl="alignImgPlace1" presStyleIdx="4" presStyleCnt="5"/>
      <dgm:spPr/>
    </dgm:pt>
    <dgm:pt modelId="{19AEDABB-D177-47C2-873E-3883C6A45250}" type="pres">
      <dgm:prSet presAssocID="{56ED11C7-422B-4AE2-AE8F-F4A4B81D35BB}" presName="ParentText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EF3A51F8-C11F-4B12-8AF9-D6E1C41021B3}" type="pres">
      <dgm:prSet presAssocID="{56ED11C7-422B-4AE2-AE8F-F4A4B81D35BB}" presName="ChildText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3027CD61-9E41-4561-91DD-D52A9929F513}" type="pres">
      <dgm:prSet presAssocID="{8D688A47-B442-4EC7-8DC8-7A157799D65B}" presName="sibTrans" presStyleCnt="0"/>
      <dgm:spPr/>
    </dgm:pt>
    <dgm:pt modelId="{CC446273-8158-48D4-A532-ECE7C38A82B7}" type="pres">
      <dgm:prSet presAssocID="{76ED3AD3-DEEA-4A8E-8B0E-3342B574C662}" presName="composite" presStyleCnt="0"/>
      <dgm:spPr/>
    </dgm:pt>
    <dgm:pt modelId="{02E004D0-CF7F-4C59-8E32-BE68536AE3D3}" type="pres">
      <dgm:prSet presAssocID="{76ED3AD3-DEEA-4A8E-8B0E-3342B574C662}" presName="ParentText" presStyleLbl="node1" presStyleIdx="5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94D076D1-9E7B-42D7-ABA4-3F9084F975DC}" type="presOf" srcId="{56ED11C7-422B-4AE2-AE8F-F4A4B81D35BB}" destId="{19AEDABB-D177-47C2-873E-3883C6A45250}" srcOrd="0" destOrd="0" presId="urn:microsoft.com/office/officeart/2005/8/layout/StepDownProcess"/>
    <dgm:cxn modelId="{F282F37E-19EF-47AB-89B5-5CED5D9CF860}" type="presOf" srcId="{C3AADBFE-AE7A-492F-90FF-63B94291F8D1}" destId="{0022FF97-350C-43A8-9FEB-8E40E3419676}" srcOrd="0" destOrd="0" presId="urn:microsoft.com/office/officeart/2005/8/layout/StepDownProcess"/>
    <dgm:cxn modelId="{79E56FAA-A9A7-4051-A57F-28BC16BECFE9}" type="presOf" srcId="{715C62C9-AAB6-414E-978C-7CEE02A9B523}" destId="{C9369B4B-8AC9-4D05-82B2-73573F36E5DC}" srcOrd="0" destOrd="0" presId="urn:microsoft.com/office/officeart/2005/8/layout/StepDownProcess"/>
    <dgm:cxn modelId="{802490D0-6759-446B-8FF7-7591186DAA66}" srcId="{9AD7B0F0-9FDD-4D51-85CC-CF302C2AF06E}" destId="{76ED3AD3-DEEA-4A8E-8B0E-3342B574C662}" srcOrd="5" destOrd="0" parTransId="{FAC8ABEE-41F2-4864-A368-D3F0163DE251}" sibTransId="{E66323EB-CFA3-4A15-9ABC-C532AA55EACE}"/>
    <dgm:cxn modelId="{99DCBFA2-D583-4A05-9FE8-E96FA65A6DE4}" srcId="{9AD7B0F0-9FDD-4D51-85CC-CF302C2AF06E}" destId="{D61FB639-974B-4C3F-A412-8774768BBAEC}" srcOrd="0" destOrd="0" parTransId="{0A206686-2CFF-4492-844E-F13E9E4736F1}" sibTransId="{7621AF6C-B918-4DA7-BC95-FABF9E8D4C38}"/>
    <dgm:cxn modelId="{D57AB3C5-BC95-4840-BB75-9507E1653F2E}" type="presOf" srcId="{76ED3AD3-DEEA-4A8E-8B0E-3342B574C662}" destId="{02E004D0-CF7F-4C59-8E32-BE68536AE3D3}" srcOrd="0" destOrd="0" presId="urn:microsoft.com/office/officeart/2005/8/layout/StepDownProcess"/>
    <dgm:cxn modelId="{C0A1EB1D-A712-4CB5-8100-A75DA46984B7}" srcId="{9AD7B0F0-9FDD-4D51-85CC-CF302C2AF06E}" destId="{E8908646-1449-4388-A2E0-192E53072CC5}" srcOrd="3" destOrd="0" parTransId="{94A535E6-9175-4F7B-AD7B-6EFAD1161F65}" sibTransId="{C121DE50-31DC-4415-95BE-CC704C2B4441}"/>
    <dgm:cxn modelId="{5111B11B-577B-41AD-BD23-283C9403C55A}" type="presOf" srcId="{E8908646-1449-4388-A2E0-192E53072CC5}" destId="{E6131A3F-3365-4F00-98BF-2D9427FFE757}" srcOrd="0" destOrd="0" presId="urn:microsoft.com/office/officeart/2005/8/layout/StepDownProcess"/>
    <dgm:cxn modelId="{7F03C795-F107-48F4-961A-88E1A4FC887A}" srcId="{9AD7B0F0-9FDD-4D51-85CC-CF302C2AF06E}" destId="{C3AADBFE-AE7A-492F-90FF-63B94291F8D1}" srcOrd="2" destOrd="0" parTransId="{0EEB300C-AFC0-4269-969D-86EA6C808FC6}" sibTransId="{2B3E9442-63DA-4A1C-9B06-4052019999D4}"/>
    <dgm:cxn modelId="{13C3461A-EF98-45FE-BF15-99081FA6C9FE}" type="presOf" srcId="{D61FB639-974B-4C3F-A412-8774768BBAEC}" destId="{DE79D85C-2E97-4BA7-ABCD-74DF24CB1FA0}" srcOrd="0" destOrd="0" presId="urn:microsoft.com/office/officeart/2005/8/layout/StepDownProcess"/>
    <dgm:cxn modelId="{9582483B-0A4D-45F0-94DB-6E0C4086C069}" srcId="{9AD7B0F0-9FDD-4D51-85CC-CF302C2AF06E}" destId="{56ED11C7-422B-4AE2-AE8F-F4A4B81D35BB}" srcOrd="4" destOrd="0" parTransId="{C4A2CB7D-20A5-4E0A-A73B-1FFBEEE26291}" sibTransId="{8D688A47-B442-4EC7-8DC8-7A157799D65B}"/>
    <dgm:cxn modelId="{00109AC2-0F53-4773-973A-39BAF30ED04B}" srcId="{9AD7B0F0-9FDD-4D51-85CC-CF302C2AF06E}" destId="{715C62C9-AAB6-414E-978C-7CEE02A9B523}" srcOrd="1" destOrd="0" parTransId="{F3084C86-8575-4FB6-A2A8-887BE67BD975}" sibTransId="{1BC6EDDB-78A7-47B6-ABAF-DD9219038897}"/>
    <dgm:cxn modelId="{502BA6DD-449F-4B79-9F02-EF31DD6DF928}" type="presOf" srcId="{9AD7B0F0-9FDD-4D51-85CC-CF302C2AF06E}" destId="{DEFFE949-9B44-4751-B059-F97207DEF65F}" srcOrd="0" destOrd="0" presId="urn:microsoft.com/office/officeart/2005/8/layout/StepDownProcess"/>
    <dgm:cxn modelId="{78952F04-962C-4B19-AE34-334006FB26E1}" type="presParOf" srcId="{DEFFE949-9B44-4751-B059-F97207DEF65F}" destId="{8C33ADE2-33DE-4A62-A887-71BA1E04C698}" srcOrd="0" destOrd="0" presId="urn:microsoft.com/office/officeart/2005/8/layout/StepDownProcess"/>
    <dgm:cxn modelId="{8BA1F487-1EDA-472C-BE0D-D05D84670DDA}" type="presParOf" srcId="{8C33ADE2-33DE-4A62-A887-71BA1E04C698}" destId="{1831D64E-8DBD-4CCE-B534-F8D8B7CDB29A}" srcOrd="0" destOrd="0" presId="urn:microsoft.com/office/officeart/2005/8/layout/StepDownProcess"/>
    <dgm:cxn modelId="{08B4B83D-55D3-4AD9-90EB-410358716CD0}" type="presParOf" srcId="{8C33ADE2-33DE-4A62-A887-71BA1E04C698}" destId="{DE79D85C-2E97-4BA7-ABCD-74DF24CB1FA0}" srcOrd="1" destOrd="0" presId="urn:microsoft.com/office/officeart/2005/8/layout/StepDownProcess"/>
    <dgm:cxn modelId="{00245223-CCB4-4262-977B-19E742699E06}" type="presParOf" srcId="{8C33ADE2-33DE-4A62-A887-71BA1E04C698}" destId="{8ED26771-B53A-45ED-984B-62C915228D19}" srcOrd="2" destOrd="0" presId="urn:microsoft.com/office/officeart/2005/8/layout/StepDownProcess"/>
    <dgm:cxn modelId="{21EC7E55-87CB-4769-A74B-A485C29B416B}" type="presParOf" srcId="{DEFFE949-9B44-4751-B059-F97207DEF65F}" destId="{AD720C11-3F10-4671-A377-0146C8A57608}" srcOrd="1" destOrd="0" presId="urn:microsoft.com/office/officeart/2005/8/layout/StepDownProcess"/>
    <dgm:cxn modelId="{AE621689-E620-48EB-803B-A8D64A66EEBC}" type="presParOf" srcId="{DEFFE949-9B44-4751-B059-F97207DEF65F}" destId="{943D0809-A380-44E4-8CDB-2094F4F9FBB2}" srcOrd="2" destOrd="0" presId="urn:microsoft.com/office/officeart/2005/8/layout/StepDownProcess"/>
    <dgm:cxn modelId="{707A787F-1CC9-4A3A-981C-B1B0AF6DDBE9}" type="presParOf" srcId="{943D0809-A380-44E4-8CDB-2094F4F9FBB2}" destId="{1D34D96B-725C-4DDA-A0C0-5FC2302813F1}" srcOrd="0" destOrd="0" presId="urn:microsoft.com/office/officeart/2005/8/layout/StepDownProcess"/>
    <dgm:cxn modelId="{7CCF01BA-6EEC-4594-8D30-FFCD6CEBFE84}" type="presParOf" srcId="{943D0809-A380-44E4-8CDB-2094F4F9FBB2}" destId="{C9369B4B-8AC9-4D05-82B2-73573F36E5DC}" srcOrd="1" destOrd="0" presId="urn:microsoft.com/office/officeart/2005/8/layout/StepDownProcess"/>
    <dgm:cxn modelId="{D78ECA72-61D7-42E4-9F20-C09A0575971B}" type="presParOf" srcId="{943D0809-A380-44E4-8CDB-2094F4F9FBB2}" destId="{9628AAB8-70E3-4315-A67F-479E6EA147EC}" srcOrd="2" destOrd="0" presId="urn:microsoft.com/office/officeart/2005/8/layout/StepDownProcess"/>
    <dgm:cxn modelId="{5C6E92CC-1795-43CF-AC0C-C42348BA544C}" type="presParOf" srcId="{DEFFE949-9B44-4751-B059-F97207DEF65F}" destId="{1F42B81A-57A5-41B7-B67D-CCC7F3CB4AC6}" srcOrd="3" destOrd="0" presId="urn:microsoft.com/office/officeart/2005/8/layout/StepDownProcess"/>
    <dgm:cxn modelId="{C2B7BC04-3E27-4BE5-B210-260A5E1ED52B}" type="presParOf" srcId="{DEFFE949-9B44-4751-B059-F97207DEF65F}" destId="{D5B02A6B-4E35-4051-B9A4-46797601FAC3}" srcOrd="4" destOrd="0" presId="urn:microsoft.com/office/officeart/2005/8/layout/StepDownProcess"/>
    <dgm:cxn modelId="{E96DE900-436A-459D-99B8-CA7AD9E954FE}" type="presParOf" srcId="{D5B02A6B-4E35-4051-B9A4-46797601FAC3}" destId="{BF60F33F-F880-47F3-9935-2CE21867E3D8}" srcOrd="0" destOrd="0" presId="urn:microsoft.com/office/officeart/2005/8/layout/StepDownProcess"/>
    <dgm:cxn modelId="{8A64B22B-28B9-45C5-89BD-C3AAB155BC35}" type="presParOf" srcId="{D5B02A6B-4E35-4051-B9A4-46797601FAC3}" destId="{0022FF97-350C-43A8-9FEB-8E40E3419676}" srcOrd="1" destOrd="0" presId="urn:microsoft.com/office/officeart/2005/8/layout/StepDownProcess"/>
    <dgm:cxn modelId="{F1AF4FD1-7C0B-4858-8726-CD1C8116C0AA}" type="presParOf" srcId="{D5B02A6B-4E35-4051-B9A4-46797601FAC3}" destId="{83667BA5-905A-4435-B060-7491754EE99D}" srcOrd="2" destOrd="0" presId="urn:microsoft.com/office/officeart/2005/8/layout/StepDownProcess"/>
    <dgm:cxn modelId="{DD5FC36D-CE1E-4E77-940F-A914D283CF6B}" type="presParOf" srcId="{DEFFE949-9B44-4751-B059-F97207DEF65F}" destId="{484A78A7-E44E-4331-89B9-8306067E18C2}" srcOrd="5" destOrd="0" presId="urn:microsoft.com/office/officeart/2005/8/layout/StepDownProcess"/>
    <dgm:cxn modelId="{2F452CAA-C586-498A-8B91-EB89B1803E68}" type="presParOf" srcId="{DEFFE949-9B44-4751-B059-F97207DEF65F}" destId="{6B4158A3-3B20-494A-9C91-CA48D6EC965E}" srcOrd="6" destOrd="0" presId="urn:microsoft.com/office/officeart/2005/8/layout/StepDownProcess"/>
    <dgm:cxn modelId="{FDEF0C65-88EA-486B-8008-F848F01B43C4}" type="presParOf" srcId="{6B4158A3-3B20-494A-9C91-CA48D6EC965E}" destId="{E3D1C38E-CBDD-4E61-A9EE-1D09EE5B7412}" srcOrd="0" destOrd="0" presId="urn:microsoft.com/office/officeart/2005/8/layout/StepDownProcess"/>
    <dgm:cxn modelId="{B2DEDE81-38CB-4E46-91D5-2B5C80FE956B}" type="presParOf" srcId="{6B4158A3-3B20-494A-9C91-CA48D6EC965E}" destId="{E6131A3F-3365-4F00-98BF-2D9427FFE757}" srcOrd="1" destOrd="0" presId="urn:microsoft.com/office/officeart/2005/8/layout/StepDownProcess"/>
    <dgm:cxn modelId="{A757247E-D14F-4265-8E16-E7C2E8D7F959}" type="presParOf" srcId="{6B4158A3-3B20-494A-9C91-CA48D6EC965E}" destId="{13FC63EF-8803-4317-8E0F-37894DAC52C2}" srcOrd="2" destOrd="0" presId="urn:microsoft.com/office/officeart/2005/8/layout/StepDownProcess"/>
    <dgm:cxn modelId="{DD50A6F2-4C2F-49D5-9FFC-4D1087121F42}" type="presParOf" srcId="{DEFFE949-9B44-4751-B059-F97207DEF65F}" destId="{3A0F6CE8-8358-458A-B832-636FFF0BC1B3}" srcOrd="7" destOrd="0" presId="urn:microsoft.com/office/officeart/2005/8/layout/StepDownProcess"/>
    <dgm:cxn modelId="{27DD406A-78C8-4321-925A-F2E680F122C9}" type="presParOf" srcId="{DEFFE949-9B44-4751-B059-F97207DEF65F}" destId="{CC4FEF1D-B196-4E0E-8668-B251FBE4FFA7}" srcOrd="8" destOrd="0" presId="urn:microsoft.com/office/officeart/2005/8/layout/StepDownProcess"/>
    <dgm:cxn modelId="{61B01012-64E3-445B-8444-C985C88FCF4E}" type="presParOf" srcId="{CC4FEF1D-B196-4E0E-8668-B251FBE4FFA7}" destId="{3946110B-C209-4A41-9F2F-896F5F5307BA}" srcOrd="0" destOrd="0" presId="urn:microsoft.com/office/officeart/2005/8/layout/StepDownProcess"/>
    <dgm:cxn modelId="{FAEAA87A-9DD4-4FDE-9E9C-C0391563216F}" type="presParOf" srcId="{CC4FEF1D-B196-4E0E-8668-B251FBE4FFA7}" destId="{19AEDABB-D177-47C2-873E-3883C6A45250}" srcOrd="1" destOrd="0" presId="urn:microsoft.com/office/officeart/2005/8/layout/StepDownProcess"/>
    <dgm:cxn modelId="{2DBA0041-665D-496E-A4C5-C18E7DF7EE71}" type="presParOf" srcId="{CC4FEF1D-B196-4E0E-8668-B251FBE4FFA7}" destId="{EF3A51F8-C11F-4B12-8AF9-D6E1C41021B3}" srcOrd="2" destOrd="0" presId="urn:microsoft.com/office/officeart/2005/8/layout/StepDownProcess"/>
    <dgm:cxn modelId="{56082B66-3D6B-45DC-9254-F9FB1ED0C03C}" type="presParOf" srcId="{DEFFE949-9B44-4751-B059-F97207DEF65F}" destId="{3027CD61-9E41-4561-91DD-D52A9929F513}" srcOrd="9" destOrd="0" presId="urn:microsoft.com/office/officeart/2005/8/layout/StepDownProcess"/>
    <dgm:cxn modelId="{DF507656-9E1F-4660-9FF7-BEA482A75A03}" type="presParOf" srcId="{DEFFE949-9B44-4751-B059-F97207DEF65F}" destId="{CC446273-8158-48D4-A532-ECE7C38A82B7}" srcOrd="10" destOrd="0" presId="urn:microsoft.com/office/officeart/2005/8/layout/StepDownProcess"/>
    <dgm:cxn modelId="{6AB3B794-D587-4FA4-A4A4-F5F0D38CDEF3}" type="presParOf" srcId="{CC446273-8158-48D4-A532-ECE7C38A82B7}" destId="{02E004D0-CF7F-4C59-8E32-BE68536AE3D3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31D64E-8DBD-4CCE-B534-F8D8B7CDB29A}">
      <dsp:nvSpPr>
        <dsp:cNvPr id="0" name=""/>
        <dsp:cNvSpPr/>
      </dsp:nvSpPr>
      <dsp:spPr>
        <a:xfrm rot="5400000">
          <a:off x="159403" y="593749"/>
          <a:ext cx="598336" cy="68118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79D85C-2E97-4BA7-ABCD-74DF24CB1FA0}">
      <dsp:nvSpPr>
        <dsp:cNvPr id="0" name=""/>
        <dsp:cNvSpPr/>
      </dsp:nvSpPr>
      <dsp:spPr>
        <a:xfrm>
          <a:off x="880" y="-69517"/>
          <a:ext cx="1007245" cy="70503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Prepare projects’ requirements in principle</a:t>
          </a:r>
          <a:endParaRPr lang="bg-BG" sz="1000" kern="1200" dirty="0"/>
        </a:p>
      </dsp:txBody>
      <dsp:txXfrm>
        <a:off x="35303" y="-35094"/>
        <a:ext cx="938399" cy="636193"/>
      </dsp:txXfrm>
    </dsp:sp>
    <dsp:sp modelId="{8ED26771-B53A-45ED-984B-62C915228D19}">
      <dsp:nvSpPr>
        <dsp:cNvPr id="0" name=""/>
        <dsp:cNvSpPr/>
      </dsp:nvSpPr>
      <dsp:spPr>
        <a:xfrm>
          <a:off x="1008126" y="-2275"/>
          <a:ext cx="732574" cy="56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34D96B-725C-4DDA-A0C0-5FC2302813F1}">
      <dsp:nvSpPr>
        <dsp:cNvPr id="0" name=""/>
        <dsp:cNvSpPr/>
      </dsp:nvSpPr>
      <dsp:spPr>
        <a:xfrm rot="5400000">
          <a:off x="994517" y="1385741"/>
          <a:ext cx="598336" cy="68118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369B4B-8AC9-4D05-82B2-73573F36E5DC}">
      <dsp:nvSpPr>
        <dsp:cNvPr id="0" name=""/>
        <dsp:cNvSpPr/>
      </dsp:nvSpPr>
      <dsp:spPr>
        <a:xfrm>
          <a:off x="835994" y="722474"/>
          <a:ext cx="1007245" cy="705039"/>
        </a:xfrm>
        <a:prstGeom prst="roundRect">
          <a:avLst>
            <a:gd name="adj" fmla="val 16670"/>
          </a:avLst>
        </a:prstGeom>
        <a:solidFill>
          <a:schemeClr val="accent3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Form collaborative working groups</a:t>
          </a:r>
          <a:endParaRPr lang="bg-BG" sz="1000" kern="1200" dirty="0"/>
        </a:p>
      </dsp:txBody>
      <dsp:txXfrm>
        <a:off x="870417" y="756897"/>
        <a:ext cx="938399" cy="636193"/>
      </dsp:txXfrm>
    </dsp:sp>
    <dsp:sp modelId="{9628AAB8-70E3-4315-A67F-479E6EA147EC}">
      <dsp:nvSpPr>
        <dsp:cNvPr id="0" name=""/>
        <dsp:cNvSpPr/>
      </dsp:nvSpPr>
      <dsp:spPr>
        <a:xfrm>
          <a:off x="1843240" y="789715"/>
          <a:ext cx="732574" cy="56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60F33F-F880-47F3-9935-2CE21867E3D8}">
      <dsp:nvSpPr>
        <dsp:cNvPr id="0" name=""/>
        <dsp:cNvSpPr/>
      </dsp:nvSpPr>
      <dsp:spPr>
        <a:xfrm rot="5400000">
          <a:off x="1829631" y="2177733"/>
          <a:ext cx="598336" cy="68118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22FF97-350C-43A8-9FEB-8E40E3419676}">
      <dsp:nvSpPr>
        <dsp:cNvPr id="0" name=""/>
        <dsp:cNvSpPr/>
      </dsp:nvSpPr>
      <dsp:spPr>
        <a:xfrm>
          <a:off x="1671108" y="1514465"/>
          <a:ext cx="1007245" cy="705039"/>
        </a:xfrm>
        <a:prstGeom prst="roundRect">
          <a:avLst>
            <a:gd name="adj" fmla="val 16670"/>
          </a:avLst>
        </a:prstGeom>
        <a:solidFill>
          <a:schemeClr val="accent6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Teams makes proposals for projects by themselves</a:t>
          </a:r>
          <a:endParaRPr lang="bg-BG" sz="1000" kern="1200" dirty="0"/>
        </a:p>
      </dsp:txBody>
      <dsp:txXfrm>
        <a:off x="1705531" y="1548888"/>
        <a:ext cx="938399" cy="636193"/>
      </dsp:txXfrm>
    </dsp:sp>
    <dsp:sp modelId="{83667BA5-905A-4435-B060-7491754EE99D}">
      <dsp:nvSpPr>
        <dsp:cNvPr id="0" name=""/>
        <dsp:cNvSpPr/>
      </dsp:nvSpPr>
      <dsp:spPr>
        <a:xfrm>
          <a:off x="2678353" y="1581707"/>
          <a:ext cx="732574" cy="56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D1C38E-CBDD-4E61-A9EE-1D09EE5B7412}">
      <dsp:nvSpPr>
        <dsp:cNvPr id="0" name=""/>
        <dsp:cNvSpPr/>
      </dsp:nvSpPr>
      <dsp:spPr>
        <a:xfrm rot="5400000">
          <a:off x="2664744" y="2969725"/>
          <a:ext cx="598336" cy="68118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131A3F-3365-4F00-98BF-2D9427FFE757}">
      <dsp:nvSpPr>
        <dsp:cNvPr id="0" name=""/>
        <dsp:cNvSpPr/>
      </dsp:nvSpPr>
      <dsp:spPr>
        <a:xfrm>
          <a:off x="2506222" y="2306457"/>
          <a:ext cx="1007245" cy="705039"/>
        </a:xfrm>
        <a:prstGeom prst="roundRect">
          <a:avLst>
            <a:gd name="adj" fmla="val 16670"/>
          </a:avLst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Teachers makes projects proposals for “non creative teams”</a:t>
          </a:r>
          <a:endParaRPr lang="bg-BG" sz="1000" kern="1200" dirty="0"/>
        </a:p>
      </dsp:txBody>
      <dsp:txXfrm>
        <a:off x="2540645" y="2340880"/>
        <a:ext cx="938399" cy="636193"/>
      </dsp:txXfrm>
    </dsp:sp>
    <dsp:sp modelId="{13FC63EF-8803-4317-8E0F-37894DAC52C2}">
      <dsp:nvSpPr>
        <dsp:cNvPr id="0" name=""/>
        <dsp:cNvSpPr/>
      </dsp:nvSpPr>
      <dsp:spPr>
        <a:xfrm>
          <a:off x="3513467" y="2373699"/>
          <a:ext cx="732574" cy="56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46110B-C209-4A41-9F2F-896F5F5307BA}">
      <dsp:nvSpPr>
        <dsp:cNvPr id="0" name=""/>
        <dsp:cNvSpPr/>
      </dsp:nvSpPr>
      <dsp:spPr>
        <a:xfrm rot="5400000">
          <a:off x="3499858" y="3761716"/>
          <a:ext cx="598336" cy="68118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AEDABB-D177-47C2-873E-3883C6A45250}">
      <dsp:nvSpPr>
        <dsp:cNvPr id="0" name=""/>
        <dsp:cNvSpPr/>
      </dsp:nvSpPr>
      <dsp:spPr>
        <a:xfrm>
          <a:off x="3341335" y="3098449"/>
          <a:ext cx="1007245" cy="705039"/>
        </a:xfrm>
        <a:prstGeom prst="roundRect">
          <a:avLst>
            <a:gd name="adj" fmla="val 16670"/>
          </a:avLst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Consultations</a:t>
          </a:r>
          <a:endParaRPr lang="bg-BG" sz="1000" kern="1200" dirty="0"/>
        </a:p>
      </dsp:txBody>
      <dsp:txXfrm>
        <a:off x="3375758" y="3132872"/>
        <a:ext cx="938399" cy="636193"/>
      </dsp:txXfrm>
    </dsp:sp>
    <dsp:sp modelId="{EF3A51F8-C11F-4B12-8AF9-D6E1C41021B3}">
      <dsp:nvSpPr>
        <dsp:cNvPr id="0" name=""/>
        <dsp:cNvSpPr/>
      </dsp:nvSpPr>
      <dsp:spPr>
        <a:xfrm>
          <a:off x="4348581" y="3165691"/>
          <a:ext cx="732574" cy="56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E004D0-CF7F-4C59-8E32-BE68536AE3D3}">
      <dsp:nvSpPr>
        <dsp:cNvPr id="0" name=""/>
        <dsp:cNvSpPr/>
      </dsp:nvSpPr>
      <dsp:spPr>
        <a:xfrm>
          <a:off x="4176449" y="3890441"/>
          <a:ext cx="1007245" cy="705039"/>
        </a:xfrm>
        <a:prstGeom prst="roundRect">
          <a:avLst>
            <a:gd name="adj" fmla="val 16670"/>
          </a:avLst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Final product presented for all teams</a:t>
          </a:r>
          <a:endParaRPr lang="bg-BG" sz="1000" kern="1200" dirty="0"/>
        </a:p>
      </dsp:txBody>
      <dsp:txXfrm>
        <a:off x="4210872" y="3924864"/>
        <a:ext cx="938399" cy="63619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31D64E-8DBD-4CCE-B534-F8D8B7CDB29A}">
      <dsp:nvSpPr>
        <dsp:cNvPr id="0" name=""/>
        <dsp:cNvSpPr/>
      </dsp:nvSpPr>
      <dsp:spPr>
        <a:xfrm rot="5400000">
          <a:off x="159403" y="593749"/>
          <a:ext cx="598336" cy="68118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79D85C-2E97-4BA7-ABCD-74DF24CB1FA0}">
      <dsp:nvSpPr>
        <dsp:cNvPr id="0" name=""/>
        <dsp:cNvSpPr/>
      </dsp:nvSpPr>
      <dsp:spPr>
        <a:xfrm>
          <a:off x="880" y="-69517"/>
          <a:ext cx="1007245" cy="70503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duotone>
              <a:schemeClr val="dk1">
                <a:tint val="30000"/>
                <a:satMod val="300000"/>
              </a:schemeClr>
              <a:schemeClr val="dk1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dk1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Prepare projects’ requirements in principle</a:t>
          </a:r>
          <a:endParaRPr lang="bg-BG" sz="1000" kern="1200" dirty="0"/>
        </a:p>
      </dsp:txBody>
      <dsp:txXfrm>
        <a:off x="35303" y="-35094"/>
        <a:ext cx="938399" cy="636193"/>
      </dsp:txXfrm>
    </dsp:sp>
    <dsp:sp modelId="{8ED26771-B53A-45ED-984B-62C915228D19}">
      <dsp:nvSpPr>
        <dsp:cNvPr id="0" name=""/>
        <dsp:cNvSpPr/>
      </dsp:nvSpPr>
      <dsp:spPr>
        <a:xfrm>
          <a:off x="1008126" y="-2275"/>
          <a:ext cx="732574" cy="56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34D96B-725C-4DDA-A0C0-5FC2302813F1}">
      <dsp:nvSpPr>
        <dsp:cNvPr id="0" name=""/>
        <dsp:cNvSpPr/>
      </dsp:nvSpPr>
      <dsp:spPr>
        <a:xfrm rot="5400000">
          <a:off x="994517" y="1385741"/>
          <a:ext cx="598336" cy="68118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369B4B-8AC9-4D05-82B2-73573F36E5DC}">
      <dsp:nvSpPr>
        <dsp:cNvPr id="0" name=""/>
        <dsp:cNvSpPr/>
      </dsp:nvSpPr>
      <dsp:spPr>
        <a:xfrm>
          <a:off x="835994" y="722474"/>
          <a:ext cx="1007245" cy="70503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duotone>
              <a:schemeClr val="dk1">
                <a:tint val="30000"/>
                <a:satMod val="300000"/>
              </a:schemeClr>
              <a:schemeClr val="dk1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dk1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Form collaborative working groups</a:t>
          </a:r>
          <a:endParaRPr lang="bg-BG" sz="1000" kern="1200" dirty="0"/>
        </a:p>
      </dsp:txBody>
      <dsp:txXfrm>
        <a:off x="870417" y="756897"/>
        <a:ext cx="938399" cy="636193"/>
      </dsp:txXfrm>
    </dsp:sp>
    <dsp:sp modelId="{9628AAB8-70E3-4315-A67F-479E6EA147EC}">
      <dsp:nvSpPr>
        <dsp:cNvPr id="0" name=""/>
        <dsp:cNvSpPr/>
      </dsp:nvSpPr>
      <dsp:spPr>
        <a:xfrm>
          <a:off x="1843240" y="789715"/>
          <a:ext cx="732574" cy="56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60F33F-F880-47F3-9935-2CE21867E3D8}">
      <dsp:nvSpPr>
        <dsp:cNvPr id="0" name=""/>
        <dsp:cNvSpPr/>
      </dsp:nvSpPr>
      <dsp:spPr>
        <a:xfrm rot="5400000">
          <a:off x="1829631" y="2177733"/>
          <a:ext cx="598336" cy="68118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22FF97-350C-43A8-9FEB-8E40E3419676}">
      <dsp:nvSpPr>
        <dsp:cNvPr id="0" name=""/>
        <dsp:cNvSpPr/>
      </dsp:nvSpPr>
      <dsp:spPr>
        <a:xfrm>
          <a:off x="1671108" y="1514465"/>
          <a:ext cx="1007245" cy="70503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duotone>
              <a:schemeClr val="dk1">
                <a:tint val="30000"/>
                <a:satMod val="300000"/>
              </a:schemeClr>
              <a:schemeClr val="dk1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dk1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Teams makes proposals for projects by themselves</a:t>
          </a:r>
          <a:endParaRPr lang="bg-BG" sz="1000" kern="1200" dirty="0"/>
        </a:p>
      </dsp:txBody>
      <dsp:txXfrm>
        <a:off x="1705531" y="1548888"/>
        <a:ext cx="938399" cy="636193"/>
      </dsp:txXfrm>
    </dsp:sp>
    <dsp:sp modelId="{83667BA5-905A-4435-B060-7491754EE99D}">
      <dsp:nvSpPr>
        <dsp:cNvPr id="0" name=""/>
        <dsp:cNvSpPr/>
      </dsp:nvSpPr>
      <dsp:spPr>
        <a:xfrm>
          <a:off x="2678353" y="1581707"/>
          <a:ext cx="732574" cy="56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D1C38E-CBDD-4E61-A9EE-1D09EE5B7412}">
      <dsp:nvSpPr>
        <dsp:cNvPr id="0" name=""/>
        <dsp:cNvSpPr/>
      </dsp:nvSpPr>
      <dsp:spPr>
        <a:xfrm rot="5400000">
          <a:off x="2664744" y="2969725"/>
          <a:ext cx="598336" cy="68118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131A3F-3365-4F00-98BF-2D9427FFE757}">
      <dsp:nvSpPr>
        <dsp:cNvPr id="0" name=""/>
        <dsp:cNvSpPr/>
      </dsp:nvSpPr>
      <dsp:spPr>
        <a:xfrm>
          <a:off x="2506222" y="2306457"/>
          <a:ext cx="1007245" cy="705039"/>
        </a:xfrm>
        <a:prstGeom prst="roundRect">
          <a:avLst>
            <a:gd name="adj" fmla="val 16670"/>
          </a:avLst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Teachers makes projects proposals for “non creative teams”</a:t>
          </a:r>
          <a:endParaRPr lang="bg-BG" sz="1000" kern="1200" dirty="0"/>
        </a:p>
      </dsp:txBody>
      <dsp:txXfrm>
        <a:off x="2540645" y="2340880"/>
        <a:ext cx="938399" cy="636193"/>
      </dsp:txXfrm>
    </dsp:sp>
    <dsp:sp modelId="{13FC63EF-8803-4317-8E0F-37894DAC52C2}">
      <dsp:nvSpPr>
        <dsp:cNvPr id="0" name=""/>
        <dsp:cNvSpPr/>
      </dsp:nvSpPr>
      <dsp:spPr>
        <a:xfrm>
          <a:off x="3513467" y="2373699"/>
          <a:ext cx="732574" cy="56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46110B-C209-4A41-9F2F-896F5F5307BA}">
      <dsp:nvSpPr>
        <dsp:cNvPr id="0" name=""/>
        <dsp:cNvSpPr/>
      </dsp:nvSpPr>
      <dsp:spPr>
        <a:xfrm rot="5400000">
          <a:off x="3499858" y="3761716"/>
          <a:ext cx="598336" cy="68118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AEDABB-D177-47C2-873E-3883C6A45250}">
      <dsp:nvSpPr>
        <dsp:cNvPr id="0" name=""/>
        <dsp:cNvSpPr/>
      </dsp:nvSpPr>
      <dsp:spPr>
        <a:xfrm>
          <a:off x="3341335" y="3098449"/>
          <a:ext cx="1007245" cy="70503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duotone>
              <a:schemeClr val="dk1">
                <a:tint val="30000"/>
                <a:satMod val="300000"/>
              </a:schemeClr>
              <a:schemeClr val="dk1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dk1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Teacher consultations</a:t>
          </a:r>
          <a:endParaRPr lang="bg-BG" sz="1000" kern="1200" dirty="0"/>
        </a:p>
      </dsp:txBody>
      <dsp:txXfrm>
        <a:off x="3375758" y="3132872"/>
        <a:ext cx="938399" cy="636193"/>
      </dsp:txXfrm>
    </dsp:sp>
    <dsp:sp modelId="{EF3A51F8-C11F-4B12-8AF9-D6E1C41021B3}">
      <dsp:nvSpPr>
        <dsp:cNvPr id="0" name=""/>
        <dsp:cNvSpPr/>
      </dsp:nvSpPr>
      <dsp:spPr>
        <a:xfrm>
          <a:off x="4348581" y="3165691"/>
          <a:ext cx="732574" cy="56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E004D0-CF7F-4C59-8E32-BE68536AE3D3}">
      <dsp:nvSpPr>
        <dsp:cNvPr id="0" name=""/>
        <dsp:cNvSpPr/>
      </dsp:nvSpPr>
      <dsp:spPr>
        <a:xfrm>
          <a:off x="4176449" y="3890441"/>
          <a:ext cx="1007245" cy="70503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duotone>
              <a:schemeClr val="dk1">
                <a:tint val="30000"/>
                <a:satMod val="300000"/>
              </a:schemeClr>
              <a:schemeClr val="dk1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dk1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Final product presented for all teams</a:t>
          </a:r>
          <a:endParaRPr lang="bg-BG" sz="1000" kern="1200" dirty="0"/>
        </a:p>
      </dsp:txBody>
      <dsp:txXfrm>
        <a:off x="4210872" y="3924864"/>
        <a:ext cx="938399" cy="63619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31D64E-8DBD-4CCE-B534-F8D8B7CDB29A}">
      <dsp:nvSpPr>
        <dsp:cNvPr id="0" name=""/>
        <dsp:cNvSpPr/>
      </dsp:nvSpPr>
      <dsp:spPr>
        <a:xfrm rot="5400000">
          <a:off x="159403" y="593749"/>
          <a:ext cx="598336" cy="68118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79D85C-2E97-4BA7-ABCD-74DF24CB1FA0}">
      <dsp:nvSpPr>
        <dsp:cNvPr id="0" name=""/>
        <dsp:cNvSpPr/>
      </dsp:nvSpPr>
      <dsp:spPr>
        <a:xfrm>
          <a:off x="880" y="-69517"/>
          <a:ext cx="1007245" cy="70503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duotone>
              <a:schemeClr val="dk1">
                <a:tint val="30000"/>
                <a:satMod val="300000"/>
              </a:schemeClr>
              <a:schemeClr val="dk1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dk1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Prepare projects’ requirements in principle</a:t>
          </a:r>
          <a:endParaRPr lang="bg-BG" sz="1000" kern="1200" dirty="0"/>
        </a:p>
      </dsp:txBody>
      <dsp:txXfrm>
        <a:off x="35303" y="-35094"/>
        <a:ext cx="938399" cy="636193"/>
      </dsp:txXfrm>
    </dsp:sp>
    <dsp:sp modelId="{8ED26771-B53A-45ED-984B-62C915228D19}">
      <dsp:nvSpPr>
        <dsp:cNvPr id="0" name=""/>
        <dsp:cNvSpPr/>
      </dsp:nvSpPr>
      <dsp:spPr>
        <a:xfrm>
          <a:off x="1008126" y="-2275"/>
          <a:ext cx="732574" cy="56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34D96B-725C-4DDA-A0C0-5FC2302813F1}">
      <dsp:nvSpPr>
        <dsp:cNvPr id="0" name=""/>
        <dsp:cNvSpPr/>
      </dsp:nvSpPr>
      <dsp:spPr>
        <a:xfrm rot="5400000">
          <a:off x="994517" y="1385741"/>
          <a:ext cx="598336" cy="68118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369B4B-8AC9-4D05-82B2-73573F36E5DC}">
      <dsp:nvSpPr>
        <dsp:cNvPr id="0" name=""/>
        <dsp:cNvSpPr/>
      </dsp:nvSpPr>
      <dsp:spPr>
        <a:xfrm>
          <a:off x="835994" y="722474"/>
          <a:ext cx="1007245" cy="70503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duotone>
              <a:schemeClr val="dk1">
                <a:tint val="30000"/>
                <a:satMod val="300000"/>
              </a:schemeClr>
              <a:schemeClr val="dk1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dk1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Form collaborative working groups</a:t>
          </a:r>
          <a:endParaRPr lang="bg-BG" sz="1000" kern="1200" dirty="0"/>
        </a:p>
      </dsp:txBody>
      <dsp:txXfrm>
        <a:off x="870417" y="756897"/>
        <a:ext cx="938399" cy="636193"/>
      </dsp:txXfrm>
    </dsp:sp>
    <dsp:sp modelId="{9628AAB8-70E3-4315-A67F-479E6EA147EC}">
      <dsp:nvSpPr>
        <dsp:cNvPr id="0" name=""/>
        <dsp:cNvSpPr/>
      </dsp:nvSpPr>
      <dsp:spPr>
        <a:xfrm>
          <a:off x="1843240" y="789715"/>
          <a:ext cx="732574" cy="56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60F33F-F880-47F3-9935-2CE21867E3D8}">
      <dsp:nvSpPr>
        <dsp:cNvPr id="0" name=""/>
        <dsp:cNvSpPr/>
      </dsp:nvSpPr>
      <dsp:spPr>
        <a:xfrm rot="5400000">
          <a:off x="1829631" y="2177733"/>
          <a:ext cx="598336" cy="68118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22FF97-350C-43A8-9FEB-8E40E3419676}">
      <dsp:nvSpPr>
        <dsp:cNvPr id="0" name=""/>
        <dsp:cNvSpPr/>
      </dsp:nvSpPr>
      <dsp:spPr>
        <a:xfrm>
          <a:off x="1671108" y="1514465"/>
          <a:ext cx="1007245" cy="70503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duotone>
              <a:schemeClr val="dk1">
                <a:tint val="30000"/>
                <a:satMod val="300000"/>
              </a:schemeClr>
              <a:schemeClr val="dk1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dk1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Teams makes proposals for projects by themselves</a:t>
          </a:r>
          <a:endParaRPr lang="bg-BG" sz="1000" kern="1200" dirty="0"/>
        </a:p>
      </dsp:txBody>
      <dsp:txXfrm>
        <a:off x="1705531" y="1548888"/>
        <a:ext cx="938399" cy="636193"/>
      </dsp:txXfrm>
    </dsp:sp>
    <dsp:sp modelId="{83667BA5-905A-4435-B060-7491754EE99D}">
      <dsp:nvSpPr>
        <dsp:cNvPr id="0" name=""/>
        <dsp:cNvSpPr/>
      </dsp:nvSpPr>
      <dsp:spPr>
        <a:xfrm>
          <a:off x="2678353" y="1581707"/>
          <a:ext cx="732574" cy="56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D1C38E-CBDD-4E61-A9EE-1D09EE5B7412}">
      <dsp:nvSpPr>
        <dsp:cNvPr id="0" name=""/>
        <dsp:cNvSpPr/>
      </dsp:nvSpPr>
      <dsp:spPr>
        <a:xfrm rot="5400000">
          <a:off x="2664744" y="2969725"/>
          <a:ext cx="598336" cy="68118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131A3F-3365-4F00-98BF-2D9427FFE757}">
      <dsp:nvSpPr>
        <dsp:cNvPr id="0" name=""/>
        <dsp:cNvSpPr/>
      </dsp:nvSpPr>
      <dsp:spPr>
        <a:xfrm>
          <a:off x="2506222" y="2306457"/>
          <a:ext cx="1007245" cy="70503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duotone>
              <a:schemeClr val="dk1">
                <a:tint val="30000"/>
                <a:satMod val="300000"/>
              </a:schemeClr>
              <a:schemeClr val="dk1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dk1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Teachers makes projects proposals for “non creative teams”</a:t>
          </a:r>
          <a:endParaRPr lang="bg-BG" sz="1000" kern="1200" dirty="0"/>
        </a:p>
      </dsp:txBody>
      <dsp:txXfrm>
        <a:off x="2540645" y="2340880"/>
        <a:ext cx="938399" cy="636193"/>
      </dsp:txXfrm>
    </dsp:sp>
    <dsp:sp modelId="{13FC63EF-8803-4317-8E0F-37894DAC52C2}">
      <dsp:nvSpPr>
        <dsp:cNvPr id="0" name=""/>
        <dsp:cNvSpPr/>
      </dsp:nvSpPr>
      <dsp:spPr>
        <a:xfrm>
          <a:off x="3513467" y="2373699"/>
          <a:ext cx="732574" cy="56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46110B-C209-4A41-9F2F-896F5F5307BA}">
      <dsp:nvSpPr>
        <dsp:cNvPr id="0" name=""/>
        <dsp:cNvSpPr/>
      </dsp:nvSpPr>
      <dsp:spPr>
        <a:xfrm rot="5400000">
          <a:off x="3499858" y="3761716"/>
          <a:ext cx="598336" cy="68118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AEDABB-D177-47C2-873E-3883C6A45250}">
      <dsp:nvSpPr>
        <dsp:cNvPr id="0" name=""/>
        <dsp:cNvSpPr/>
      </dsp:nvSpPr>
      <dsp:spPr>
        <a:xfrm>
          <a:off x="3341335" y="3098449"/>
          <a:ext cx="1007245" cy="705039"/>
        </a:xfrm>
        <a:prstGeom prst="roundRect">
          <a:avLst>
            <a:gd name="adj" fmla="val 16670"/>
          </a:avLst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Consultations</a:t>
          </a:r>
          <a:endParaRPr lang="bg-BG" sz="1000" kern="1200" dirty="0"/>
        </a:p>
      </dsp:txBody>
      <dsp:txXfrm>
        <a:off x="3375758" y="3132872"/>
        <a:ext cx="938399" cy="636193"/>
      </dsp:txXfrm>
    </dsp:sp>
    <dsp:sp modelId="{EF3A51F8-C11F-4B12-8AF9-D6E1C41021B3}">
      <dsp:nvSpPr>
        <dsp:cNvPr id="0" name=""/>
        <dsp:cNvSpPr/>
      </dsp:nvSpPr>
      <dsp:spPr>
        <a:xfrm>
          <a:off x="4348581" y="3165691"/>
          <a:ext cx="732574" cy="56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E004D0-CF7F-4C59-8E32-BE68536AE3D3}">
      <dsp:nvSpPr>
        <dsp:cNvPr id="0" name=""/>
        <dsp:cNvSpPr/>
      </dsp:nvSpPr>
      <dsp:spPr>
        <a:xfrm>
          <a:off x="4176449" y="3890441"/>
          <a:ext cx="1007245" cy="70503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duotone>
              <a:schemeClr val="dk1">
                <a:tint val="30000"/>
                <a:satMod val="300000"/>
              </a:schemeClr>
              <a:schemeClr val="dk1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dk1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Final product presented for all teams</a:t>
          </a:r>
          <a:endParaRPr lang="bg-BG" sz="1000" kern="1200" dirty="0"/>
        </a:p>
      </dsp:txBody>
      <dsp:txXfrm>
        <a:off x="4210872" y="3924864"/>
        <a:ext cx="938399" cy="63619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31D64E-8DBD-4CCE-B534-F8D8B7CDB29A}">
      <dsp:nvSpPr>
        <dsp:cNvPr id="0" name=""/>
        <dsp:cNvSpPr/>
      </dsp:nvSpPr>
      <dsp:spPr>
        <a:xfrm rot="5400000">
          <a:off x="159403" y="593749"/>
          <a:ext cx="598336" cy="68118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79D85C-2E97-4BA7-ABCD-74DF24CB1FA0}">
      <dsp:nvSpPr>
        <dsp:cNvPr id="0" name=""/>
        <dsp:cNvSpPr/>
      </dsp:nvSpPr>
      <dsp:spPr>
        <a:xfrm>
          <a:off x="880" y="-69517"/>
          <a:ext cx="1007245" cy="70503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duotone>
              <a:schemeClr val="dk1">
                <a:tint val="30000"/>
                <a:satMod val="300000"/>
              </a:schemeClr>
              <a:schemeClr val="dk1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dk1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Prepare projects’ requirements in principle</a:t>
          </a:r>
          <a:endParaRPr lang="bg-BG" sz="1000" kern="1200" dirty="0"/>
        </a:p>
      </dsp:txBody>
      <dsp:txXfrm>
        <a:off x="35303" y="-35094"/>
        <a:ext cx="938399" cy="636193"/>
      </dsp:txXfrm>
    </dsp:sp>
    <dsp:sp modelId="{8ED26771-B53A-45ED-984B-62C915228D19}">
      <dsp:nvSpPr>
        <dsp:cNvPr id="0" name=""/>
        <dsp:cNvSpPr/>
      </dsp:nvSpPr>
      <dsp:spPr>
        <a:xfrm>
          <a:off x="1008126" y="-2275"/>
          <a:ext cx="732574" cy="56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34D96B-725C-4DDA-A0C0-5FC2302813F1}">
      <dsp:nvSpPr>
        <dsp:cNvPr id="0" name=""/>
        <dsp:cNvSpPr/>
      </dsp:nvSpPr>
      <dsp:spPr>
        <a:xfrm rot="5400000">
          <a:off x="994517" y="1385741"/>
          <a:ext cx="598336" cy="68118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369B4B-8AC9-4D05-82B2-73573F36E5DC}">
      <dsp:nvSpPr>
        <dsp:cNvPr id="0" name=""/>
        <dsp:cNvSpPr/>
      </dsp:nvSpPr>
      <dsp:spPr>
        <a:xfrm>
          <a:off x="835994" y="722474"/>
          <a:ext cx="1007245" cy="70503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duotone>
              <a:schemeClr val="dk1">
                <a:tint val="30000"/>
                <a:satMod val="300000"/>
              </a:schemeClr>
              <a:schemeClr val="dk1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dk1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Form collaborative working groups</a:t>
          </a:r>
          <a:endParaRPr lang="bg-BG" sz="1000" kern="1200" dirty="0"/>
        </a:p>
      </dsp:txBody>
      <dsp:txXfrm>
        <a:off x="870417" y="756897"/>
        <a:ext cx="938399" cy="636193"/>
      </dsp:txXfrm>
    </dsp:sp>
    <dsp:sp modelId="{9628AAB8-70E3-4315-A67F-479E6EA147EC}">
      <dsp:nvSpPr>
        <dsp:cNvPr id="0" name=""/>
        <dsp:cNvSpPr/>
      </dsp:nvSpPr>
      <dsp:spPr>
        <a:xfrm>
          <a:off x="1843240" y="789715"/>
          <a:ext cx="732574" cy="56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60F33F-F880-47F3-9935-2CE21867E3D8}">
      <dsp:nvSpPr>
        <dsp:cNvPr id="0" name=""/>
        <dsp:cNvSpPr/>
      </dsp:nvSpPr>
      <dsp:spPr>
        <a:xfrm rot="5400000">
          <a:off x="1829631" y="2177733"/>
          <a:ext cx="598336" cy="68118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22FF97-350C-43A8-9FEB-8E40E3419676}">
      <dsp:nvSpPr>
        <dsp:cNvPr id="0" name=""/>
        <dsp:cNvSpPr/>
      </dsp:nvSpPr>
      <dsp:spPr>
        <a:xfrm>
          <a:off x="1671108" y="1514465"/>
          <a:ext cx="1007245" cy="70503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duotone>
              <a:schemeClr val="dk1">
                <a:tint val="30000"/>
                <a:satMod val="300000"/>
              </a:schemeClr>
              <a:schemeClr val="dk1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dk1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Teams makes proposals for projects by themselves</a:t>
          </a:r>
          <a:endParaRPr lang="bg-BG" sz="1000" kern="1200" dirty="0"/>
        </a:p>
      </dsp:txBody>
      <dsp:txXfrm>
        <a:off x="1705531" y="1548888"/>
        <a:ext cx="938399" cy="636193"/>
      </dsp:txXfrm>
    </dsp:sp>
    <dsp:sp modelId="{83667BA5-905A-4435-B060-7491754EE99D}">
      <dsp:nvSpPr>
        <dsp:cNvPr id="0" name=""/>
        <dsp:cNvSpPr/>
      </dsp:nvSpPr>
      <dsp:spPr>
        <a:xfrm>
          <a:off x="2678353" y="1581707"/>
          <a:ext cx="732574" cy="56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D1C38E-CBDD-4E61-A9EE-1D09EE5B7412}">
      <dsp:nvSpPr>
        <dsp:cNvPr id="0" name=""/>
        <dsp:cNvSpPr/>
      </dsp:nvSpPr>
      <dsp:spPr>
        <a:xfrm rot="5400000">
          <a:off x="2664744" y="2969725"/>
          <a:ext cx="598336" cy="68118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131A3F-3365-4F00-98BF-2D9427FFE757}">
      <dsp:nvSpPr>
        <dsp:cNvPr id="0" name=""/>
        <dsp:cNvSpPr/>
      </dsp:nvSpPr>
      <dsp:spPr>
        <a:xfrm>
          <a:off x="2506222" y="2306457"/>
          <a:ext cx="1007245" cy="70503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duotone>
              <a:schemeClr val="dk1">
                <a:tint val="30000"/>
                <a:satMod val="300000"/>
              </a:schemeClr>
              <a:schemeClr val="dk1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dk1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Teachers makes projects proposals for “non creative teams”</a:t>
          </a:r>
          <a:endParaRPr lang="bg-BG" sz="1000" kern="1200" dirty="0"/>
        </a:p>
      </dsp:txBody>
      <dsp:txXfrm>
        <a:off x="2540645" y="2340880"/>
        <a:ext cx="938399" cy="636193"/>
      </dsp:txXfrm>
    </dsp:sp>
    <dsp:sp modelId="{13FC63EF-8803-4317-8E0F-37894DAC52C2}">
      <dsp:nvSpPr>
        <dsp:cNvPr id="0" name=""/>
        <dsp:cNvSpPr/>
      </dsp:nvSpPr>
      <dsp:spPr>
        <a:xfrm>
          <a:off x="3513467" y="2373699"/>
          <a:ext cx="732574" cy="56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46110B-C209-4A41-9F2F-896F5F5307BA}">
      <dsp:nvSpPr>
        <dsp:cNvPr id="0" name=""/>
        <dsp:cNvSpPr/>
      </dsp:nvSpPr>
      <dsp:spPr>
        <a:xfrm rot="5400000">
          <a:off x="3499858" y="3761716"/>
          <a:ext cx="598336" cy="68118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AEDABB-D177-47C2-873E-3883C6A45250}">
      <dsp:nvSpPr>
        <dsp:cNvPr id="0" name=""/>
        <dsp:cNvSpPr/>
      </dsp:nvSpPr>
      <dsp:spPr>
        <a:xfrm>
          <a:off x="3341335" y="3098449"/>
          <a:ext cx="1007245" cy="705039"/>
        </a:xfrm>
        <a:prstGeom prst="roundRect">
          <a:avLst>
            <a:gd name="adj" fmla="val 16670"/>
          </a:avLst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Teacher consultations</a:t>
          </a:r>
          <a:endParaRPr lang="bg-BG" sz="1000" kern="1200" dirty="0"/>
        </a:p>
      </dsp:txBody>
      <dsp:txXfrm>
        <a:off x="3375758" y="3132872"/>
        <a:ext cx="938399" cy="636193"/>
      </dsp:txXfrm>
    </dsp:sp>
    <dsp:sp modelId="{EF3A51F8-C11F-4B12-8AF9-D6E1C41021B3}">
      <dsp:nvSpPr>
        <dsp:cNvPr id="0" name=""/>
        <dsp:cNvSpPr/>
      </dsp:nvSpPr>
      <dsp:spPr>
        <a:xfrm>
          <a:off x="4348581" y="3165691"/>
          <a:ext cx="732574" cy="56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E004D0-CF7F-4C59-8E32-BE68536AE3D3}">
      <dsp:nvSpPr>
        <dsp:cNvPr id="0" name=""/>
        <dsp:cNvSpPr/>
      </dsp:nvSpPr>
      <dsp:spPr>
        <a:xfrm>
          <a:off x="4176449" y="3890441"/>
          <a:ext cx="1007245" cy="70503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duotone>
              <a:schemeClr val="dk1">
                <a:tint val="30000"/>
                <a:satMod val="300000"/>
              </a:schemeClr>
              <a:schemeClr val="dk1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dk1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Final product presented for all teams</a:t>
          </a:r>
          <a:endParaRPr lang="bg-BG" sz="1000" kern="1200" dirty="0"/>
        </a:p>
      </dsp:txBody>
      <dsp:txXfrm>
        <a:off x="4210872" y="3924864"/>
        <a:ext cx="938399" cy="63619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31D64E-8DBD-4CCE-B534-F8D8B7CDB29A}">
      <dsp:nvSpPr>
        <dsp:cNvPr id="0" name=""/>
        <dsp:cNvSpPr/>
      </dsp:nvSpPr>
      <dsp:spPr>
        <a:xfrm rot="5400000">
          <a:off x="159403" y="593749"/>
          <a:ext cx="598336" cy="68118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79D85C-2E97-4BA7-ABCD-74DF24CB1FA0}">
      <dsp:nvSpPr>
        <dsp:cNvPr id="0" name=""/>
        <dsp:cNvSpPr/>
      </dsp:nvSpPr>
      <dsp:spPr>
        <a:xfrm>
          <a:off x="880" y="-69517"/>
          <a:ext cx="1007245" cy="70503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duotone>
              <a:schemeClr val="dk1">
                <a:tint val="30000"/>
                <a:satMod val="300000"/>
              </a:schemeClr>
              <a:schemeClr val="dk1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dk1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Prepare projects’ requirements in principle</a:t>
          </a:r>
          <a:endParaRPr lang="bg-BG" sz="1000" kern="1200" dirty="0"/>
        </a:p>
      </dsp:txBody>
      <dsp:txXfrm>
        <a:off x="35303" y="-35094"/>
        <a:ext cx="938399" cy="636193"/>
      </dsp:txXfrm>
    </dsp:sp>
    <dsp:sp modelId="{8ED26771-B53A-45ED-984B-62C915228D19}">
      <dsp:nvSpPr>
        <dsp:cNvPr id="0" name=""/>
        <dsp:cNvSpPr/>
      </dsp:nvSpPr>
      <dsp:spPr>
        <a:xfrm>
          <a:off x="1008126" y="-2275"/>
          <a:ext cx="732574" cy="56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34D96B-725C-4DDA-A0C0-5FC2302813F1}">
      <dsp:nvSpPr>
        <dsp:cNvPr id="0" name=""/>
        <dsp:cNvSpPr/>
      </dsp:nvSpPr>
      <dsp:spPr>
        <a:xfrm rot="5400000">
          <a:off x="994517" y="1385741"/>
          <a:ext cx="598336" cy="68118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369B4B-8AC9-4D05-82B2-73573F36E5DC}">
      <dsp:nvSpPr>
        <dsp:cNvPr id="0" name=""/>
        <dsp:cNvSpPr/>
      </dsp:nvSpPr>
      <dsp:spPr>
        <a:xfrm>
          <a:off x="835994" y="722474"/>
          <a:ext cx="1007245" cy="70503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duotone>
              <a:schemeClr val="dk1">
                <a:tint val="30000"/>
                <a:satMod val="300000"/>
              </a:schemeClr>
              <a:schemeClr val="dk1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dk1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Form collaborative working groups</a:t>
          </a:r>
          <a:endParaRPr lang="bg-BG" sz="1000" kern="1200" dirty="0"/>
        </a:p>
      </dsp:txBody>
      <dsp:txXfrm>
        <a:off x="870417" y="756897"/>
        <a:ext cx="938399" cy="636193"/>
      </dsp:txXfrm>
    </dsp:sp>
    <dsp:sp modelId="{9628AAB8-70E3-4315-A67F-479E6EA147EC}">
      <dsp:nvSpPr>
        <dsp:cNvPr id="0" name=""/>
        <dsp:cNvSpPr/>
      </dsp:nvSpPr>
      <dsp:spPr>
        <a:xfrm>
          <a:off x="1843240" y="789715"/>
          <a:ext cx="732574" cy="56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60F33F-F880-47F3-9935-2CE21867E3D8}">
      <dsp:nvSpPr>
        <dsp:cNvPr id="0" name=""/>
        <dsp:cNvSpPr/>
      </dsp:nvSpPr>
      <dsp:spPr>
        <a:xfrm rot="5400000">
          <a:off x="1829631" y="2177733"/>
          <a:ext cx="598336" cy="68118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22FF97-350C-43A8-9FEB-8E40E3419676}">
      <dsp:nvSpPr>
        <dsp:cNvPr id="0" name=""/>
        <dsp:cNvSpPr/>
      </dsp:nvSpPr>
      <dsp:spPr>
        <a:xfrm>
          <a:off x="1671108" y="1514465"/>
          <a:ext cx="1007245" cy="70503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duotone>
              <a:schemeClr val="dk1">
                <a:tint val="30000"/>
                <a:satMod val="300000"/>
              </a:schemeClr>
              <a:schemeClr val="dk1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dk1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Teams makes proposals for projects by themselves</a:t>
          </a:r>
          <a:endParaRPr lang="bg-BG" sz="1000" kern="1200" dirty="0"/>
        </a:p>
      </dsp:txBody>
      <dsp:txXfrm>
        <a:off x="1705531" y="1548888"/>
        <a:ext cx="938399" cy="636193"/>
      </dsp:txXfrm>
    </dsp:sp>
    <dsp:sp modelId="{83667BA5-905A-4435-B060-7491754EE99D}">
      <dsp:nvSpPr>
        <dsp:cNvPr id="0" name=""/>
        <dsp:cNvSpPr/>
      </dsp:nvSpPr>
      <dsp:spPr>
        <a:xfrm>
          <a:off x="2678353" y="1581707"/>
          <a:ext cx="732574" cy="56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D1C38E-CBDD-4E61-A9EE-1D09EE5B7412}">
      <dsp:nvSpPr>
        <dsp:cNvPr id="0" name=""/>
        <dsp:cNvSpPr/>
      </dsp:nvSpPr>
      <dsp:spPr>
        <a:xfrm rot="5400000">
          <a:off x="2664744" y="2969725"/>
          <a:ext cx="598336" cy="68118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131A3F-3365-4F00-98BF-2D9427FFE757}">
      <dsp:nvSpPr>
        <dsp:cNvPr id="0" name=""/>
        <dsp:cNvSpPr/>
      </dsp:nvSpPr>
      <dsp:spPr>
        <a:xfrm>
          <a:off x="2506222" y="2306457"/>
          <a:ext cx="1007245" cy="70503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duotone>
              <a:schemeClr val="dk1">
                <a:tint val="30000"/>
                <a:satMod val="300000"/>
              </a:schemeClr>
              <a:schemeClr val="dk1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dk1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Teachers makes projects proposals for “non creative teams”</a:t>
          </a:r>
          <a:endParaRPr lang="bg-BG" sz="1000" kern="1200" dirty="0"/>
        </a:p>
      </dsp:txBody>
      <dsp:txXfrm>
        <a:off x="2540645" y="2340880"/>
        <a:ext cx="938399" cy="636193"/>
      </dsp:txXfrm>
    </dsp:sp>
    <dsp:sp modelId="{13FC63EF-8803-4317-8E0F-37894DAC52C2}">
      <dsp:nvSpPr>
        <dsp:cNvPr id="0" name=""/>
        <dsp:cNvSpPr/>
      </dsp:nvSpPr>
      <dsp:spPr>
        <a:xfrm>
          <a:off x="3513467" y="2373699"/>
          <a:ext cx="732574" cy="56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46110B-C209-4A41-9F2F-896F5F5307BA}">
      <dsp:nvSpPr>
        <dsp:cNvPr id="0" name=""/>
        <dsp:cNvSpPr/>
      </dsp:nvSpPr>
      <dsp:spPr>
        <a:xfrm rot="5400000">
          <a:off x="3499858" y="3761716"/>
          <a:ext cx="598336" cy="68118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AEDABB-D177-47C2-873E-3883C6A45250}">
      <dsp:nvSpPr>
        <dsp:cNvPr id="0" name=""/>
        <dsp:cNvSpPr/>
      </dsp:nvSpPr>
      <dsp:spPr>
        <a:xfrm>
          <a:off x="3341335" y="3098449"/>
          <a:ext cx="1007245" cy="70503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duotone>
              <a:schemeClr val="dk1">
                <a:tint val="30000"/>
                <a:satMod val="300000"/>
              </a:schemeClr>
              <a:schemeClr val="dk1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dk1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Consultations</a:t>
          </a:r>
          <a:endParaRPr lang="bg-BG" sz="1000" kern="1200" dirty="0"/>
        </a:p>
      </dsp:txBody>
      <dsp:txXfrm>
        <a:off x="3375758" y="3132872"/>
        <a:ext cx="938399" cy="636193"/>
      </dsp:txXfrm>
    </dsp:sp>
    <dsp:sp modelId="{EF3A51F8-C11F-4B12-8AF9-D6E1C41021B3}">
      <dsp:nvSpPr>
        <dsp:cNvPr id="0" name=""/>
        <dsp:cNvSpPr/>
      </dsp:nvSpPr>
      <dsp:spPr>
        <a:xfrm>
          <a:off x="4348581" y="3165691"/>
          <a:ext cx="732574" cy="56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E004D0-CF7F-4C59-8E32-BE68536AE3D3}">
      <dsp:nvSpPr>
        <dsp:cNvPr id="0" name=""/>
        <dsp:cNvSpPr/>
      </dsp:nvSpPr>
      <dsp:spPr>
        <a:xfrm>
          <a:off x="4176449" y="3890441"/>
          <a:ext cx="1007245" cy="705039"/>
        </a:xfrm>
        <a:prstGeom prst="roundRect">
          <a:avLst>
            <a:gd name="adj" fmla="val 16670"/>
          </a:avLst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Final product presented for all teams</a:t>
          </a:r>
          <a:endParaRPr lang="bg-BG" sz="1000" kern="1200" dirty="0"/>
        </a:p>
      </dsp:txBody>
      <dsp:txXfrm>
        <a:off x="4210872" y="3924864"/>
        <a:ext cx="938399" cy="63619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31D64E-8DBD-4CCE-B534-F8D8B7CDB29A}">
      <dsp:nvSpPr>
        <dsp:cNvPr id="0" name=""/>
        <dsp:cNvSpPr/>
      </dsp:nvSpPr>
      <dsp:spPr>
        <a:xfrm rot="5400000">
          <a:off x="159403" y="593749"/>
          <a:ext cx="598336" cy="68118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79D85C-2E97-4BA7-ABCD-74DF24CB1FA0}">
      <dsp:nvSpPr>
        <dsp:cNvPr id="0" name=""/>
        <dsp:cNvSpPr/>
      </dsp:nvSpPr>
      <dsp:spPr>
        <a:xfrm>
          <a:off x="880" y="-69517"/>
          <a:ext cx="1007245" cy="70503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duotone>
              <a:schemeClr val="dk1">
                <a:tint val="30000"/>
                <a:satMod val="300000"/>
              </a:schemeClr>
              <a:schemeClr val="dk1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dk1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Prepare projects’ requirements in principle</a:t>
          </a:r>
          <a:endParaRPr lang="bg-BG" sz="1000" kern="1200" dirty="0"/>
        </a:p>
      </dsp:txBody>
      <dsp:txXfrm>
        <a:off x="35303" y="-35094"/>
        <a:ext cx="938399" cy="636193"/>
      </dsp:txXfrm>
    </dsp:sp>
    <dsp:sp modelId="{8ED26771-B53A-45ED-984B-62C915228D19}">
      <dsp:nvSpPr>
        <dsp:cNvPr id="0" name=""/>
        <dsp:cNvSpPr/>
      </dsp:nvSpPr>
      <dsp:spPr>
        <a:xfrm>
          <a:off x="1008126" y="-2275"/>
          <a:ext cx="732574" cy="56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34D96B-725C-4DDA-A0C0-5FC2302813F1}">
      <dsp:nvSpPr>
        <dsp:cNvPr id="0" name=""/>
        <dsp:cNvSpPr/>
      </dsp:nvSpPr>
      <dsp:spPr>
        <a:xfrm rot="5400000">
          <a:off x="994517" y="1385741"/>
          <a:ext cx="598336" cy="68118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369B4B-8AC9-4D05-82B2-73573F36E5DC}">
      <dsp:nvSpPr>
        <dsp:cNvPr id="0" name=""/>
        <dsp:cNvSpPr/>
      </dsp:nvSpPr>
      <dsp:spPr>
        <a:xfrm>
          <a:off x="835994" y="722474"/>
          <a:ext cx="1007245" cy="70503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duotone>
              <a:schemeClr val="dk1">
                <a:tint val="30000"/>
                <a:satMod val="300000"/>
              </a:schemeClr>
              <a:schemeClr val="dk1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dk1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Form collaborative working groups</a:t>
          </a:r>
          <a:endParaRPr lang="bg-BG" sz="1000" kern="1200" dirty="0"/>
        </a:p>
      </dsp:txBody>
      <dsp:txXfrm>
        <a:off x="870417" y="756897"/>
        <a:ext cx="938399" cy="636193"/>
      </dsp:txXfrm>
    </dsp:sp>
    <dsp:sp modelId="{9628AAB8-70E3-4315-A67F-479E6EA147EC}">
      <dsp:nvSpPr>
        <dsp:cNvPr id="0" name=""/>
        <dsp:cNvSpPr/>
      </dsp:nvSpPr>
      <dsp:spPr>
        <a:xfrm>
          <a:off x="1843240" y="789715"/>
          <a:ext cx="732574" cy="56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60F33F-F880-47F3-9935-2CE21867E3D8}">
      <dsp:nvSpPr>
        <dsp:cNvPr id="0" name=""/>
        <dsp:cNvSpPr/>
      </dsp:nvSpPr>
      <dsp:spPr>
        <a:xfrm rot="5400000">
          <a:off x="1829631" y="2177733"/>
          <a:ext cx="598336" cy="68118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22FF97-350C-43A8-9FEB-8E40E3419676}">
      <dsp:nvSpPr>
        <dsp:cNvPr id="0" name=""/>
        <dsp:cNvSpPr/>
      </dsp:nvSpPr>
      <dsp:spPr>
        <a:xfrm>
          <a:off x="1671108" y="1514465"/>
          <a:ext cx="1007245" cy="70503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duotone>
              <a:schemeClr val="dk1">
                <a:tint val="30000"/>
                <a:satMod val="300000"/>
              </a:schemeClr>
              <a:schemeClr val="dk1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dk1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Teams makes proposals for projects by themselves</a:t>
          </a:r>
          <a:endParaRPr lang="bg-BG" sz="1000" kern="1200" dirty="0"/>
        </a:p>
      </dsp:txBody>
      <dsp:txXfrm>
        <a:off x="1705531" y="1548888"/>
        <a:ext cx="938399" cy="636193"/>
      </dsp:txXfrm>
    </dsp:sp>
    <dsp:sp modelId="{83667BA5-905A-4435-B060-7491754EE99D}">
      <dsp:nvSpPr>
        <dsp:cNvPr id="0" name=""/>
        <dsp:cNvSpPr/>
      </dsp:nvSpPr>
      <dsp:spPr>
        <a:xfrm>
          <a:off x="2678353" y="1581707"/>
          <a:ext cx="732574" cy="56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D1C38E-CBDD-4E61-A9EE-1D09EE5B7412}">
      <dsp:nvSpPr>
        <dsp:cNvPr id="0" name=""/>
        <dsp:cNvSpPr/>
      </dsp:nvSpPr>
      <dsp:spPr>
        <a:xfrm rot="5400000">
          <a:off x="2664744" y="2969725"/>
          <a:ext cx="598336" cy="68118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131A3F-3365-4F00-98BF-2D9427FFE757}">
      <dsp:nvSpPr>
        <dsp:cNvPr id="0" name=""/>
        <dsp:cNvSpPr/>
      </dsp:nvSpPr>
      <dsp:spPr>
        <a:xfrm>
          <a:off x="2506222" y="2306457"/>
          <a:ext cx="1007245" cy="70503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duotone>
              <a:schemeClr val="dk1">
                <a:tint val="30000"/>
                <a:satMod val="300000"/>
              </a:schemeClr>
              <a:schemeClr val="dk1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dk1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Teachers makes projects proposals for “non creative teams”</a:t>
          </a:r>
          <a:endParaRPr lang="bg-BG" sz="1000" kern="1200" dirty="0"/>
        </a:p>
      </dsp:txBody>
      <dsp:txXfrm>
        <a:off x="2540645" y="2340880"/>
        <a:ext cx="938399" cy="636193"/>
      </dsp:txXfrm>
    </dsp:sp>
    <dsp:sp modelId="{13FC63EF-8803-4317-8E0F-37894DAC52C2}">
      <dsp:nvSpPr>
        <dsp:cNvPr id="0" name=""/>
        <dsp:cNvSpPr/>
      </dsp:nvSpPr>
      <dsp:spPr>
        <a:xfrm>
          <a:off x="3513467" y="2373699"/>
          <a:ext cx="732574" cy="56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46110B-C209-4A41-9F2F-896F5F5307BA}">
      <dsp:nvSpPr>
        <dsp:cNvPr id="0" name=""/>
        <dsp:cNvSpPr/>
      </dsp:nvSpPr>
      <dsp:spPr>
        <a:xfrm rot="5400000">
          <a:off x="3499858" y="3761716"/>
          <a:ext cx="598336" cy="68118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AEDABB-D177-47C2-873E-3883C6A45250}">
      <dsp:nvSpPr>
        <dsp:cNvPr id="0" name=""/>
        <dsp:cNvSpPr/>
      </dsp:nvSpPr>
      <dsp:spPr>
        <a:xfrm>
          <a:off x="3341335" y="3098449"/>
          <a:ext cx="1007245" cy="70503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duotone>
              <a:schemeClr val="dk1">
                <a:tint val="30000"/>
                <a:satMod val="300000"/>
              </a:schemeClr>
              <a:schemeClr val="dk1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dk1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Consultations</a:t>
          </a:r>
          <a:endParaRPr lang="bg-BG" sz="1000" kern="1200" dirty="0"/>
        </a:p>
      </dsp:txBody>
      <dsp:txXfrm>
        <a:off x="3375758" y="3132872"/>
        <a:ext cx="938399" cy="636193"/>
      </dsp:txXfrm>
    </dsp:sp>
    <dsp:sp modelId="{EF3A51F8-C11F-4B12-8AF9-D6E1C41021B3}">
      <dsp:nvSpPr>
        <dsp:cNvPr id="0" name=""/>
        <dsp:cNvSpPr/>
      </dsp:nvSpPr>
      <dsp:spPr>
        <a:xfrm>
          <a:off x="4348581" y="3165691"/>
          <a:ext cx="732574" cy="56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E004D0-CF7F-4C59-8E32-BE68536AE3D3}">
      <dsp:nvSpPr>
        <dsp:cNvPr id="0" name=""/>
        <dsp:cNvSpPr/>
      </dsp:nvSpPr>
      <dsp:spPr>
        <a:xfrm>
          <a:off x="4176449" y="3890441"/>
          <a:ext cx="1007245" cy="705039"/>
        </a:xfrm>
        <a:prstGeom prst="roundRect">
          <a:avLst>
            <a:gd name="adj" fmla="val 16670"/>
          </a:avLst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Final product presented for all teams</a:t>
          </a:r>
          <a:endParaRPr lang="bg-BG" sz="1000" kern="1200" dirty="0"/>
        </a:p>
      </dsp:txBody>
      <dsp:txXfrm>
        <a:off x="4210872" y="3924864"/>
        <a:ext cx="938399" cy="6361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31D64E-8DBD-4CCE-B534-F8D8B7CDB29A}">
      <dsp:nvSpPr>
        <dsp:cNvPr id="0" name=""/>
        <dsp:cNvSpPr/>
      </dsp:nvSpPr>
      <dsp:spPr>
        <a:xfrm rot="5400000">
          <a:off x="159403" y="593749"/>
          <a:ext cx="598336" cy="68118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79D85C-2E97-4BA7-ABCD-74DF24CB1FA0}">
      <dsp:nvSpPr>
        <dsp:cNvPr id="0" name=""/>
        <dsp:cNvSpPr/>
      </dsp:nvSpPr>
      <dsp:spPr>
        <a:xfrm>
          <a:off x="880" y="-69517"/>
          <a:ext cx="1007245" cy="70503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Prepare projects’ requirements in principle</a:t>
          </a:r>
          <a:endParaRPr lang="bg-BG" sz="1000" kern="1200" dirty="0"/>
        </a:p>
      </dsp:txBody>
      <dsp:txXfrm>
        <a:off x="35303" y="-35094"/>
        <a:ext cx="938399" cy="636193"/>
      </dsp:txXfrm>
    </dsp:sp>
    <dsp:sp modelId="{8ED26771-B53A-45ED-984B-62C915228D19}">
      <dsp:nvSpPr>
        <dsp:cNvPr id="0" name=""/>
        <dsp:cNvSpPr/>
      </dsp:nvSpPr>
      <dsp:spPr>
        <a:xfrm>
          <a:off x="1008126" y="-2275"/>
          <a:ext cx="732574" cy="56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34D96B-725C-4DDA-A0C0-5FC2302813F1}">
      <dsp:nvSpPr>
        <dsp:cNvPr id="0" name=""/>
        <dsp:cNvSpPr/>
      </dsp:nvSpPr>
      <dsp:spPr>
        <a:xfrm rot="5400000">
          <a:off x="994517" y="1385741"/>
          <a:ext cx="598336" cy="68118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369B4B-8AC9-4D05-82B2-73573F36E5DC}">
      <dsp:nvSpPr>
        <dsp:cNvPr id="0" name=""/>
        <dsp:cNvSpPr/>
      </dsp:nvSpPr>
      <dsp:spPr>
        <a:xfrm>
          <a:off x="835994" y="722474"/>
          <a:ext cx="1007245" cy="70503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duotone>
              <a:schemeClr val="dk1">
                <a:tint val="30000"/>
                <a:satMod val="300000"/>
              </a:schemeClr>
              <a:schemeClr val="dk1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dk1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Form collaborative working groups</a:t>
          </a:r>
          <a:endParaRPr lang="bg-BG" sz="1000" kern="1200" dirty="0"/>
        </a:p>
      </dsp:txBody>
      <dsp:txXfrm>
        <a:off x="870417" y="756897"/>
        <a:ext cx="938399" cy="636193"/>
      </dsp:txXfrm>
    </dsp:sp>
    <dsp:sp modelId="{9628AAB8-70E3-4315-A67F-479E6EA147EC}">
      <dsp:nvSpPr>
        <dsp:cNvPr id="0" name=""/>
        <dsp:cNvSpPr/>
      </dsp:nvSpPr>
      <dsp:spPr>
        <a:xfrm>
          <a:off x="1843240" y="789715"/>
          <a:ext cx="732574" cy="56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60F33F-F880-47F3-9935-2CE21867E3D8}">
      <dsp:nvSpPr>
        <dsp:cNvPr id="0" name=""/>
        <dsp:cNvSpPr/>
      </dsp:nvSpPr>
      <dsp:spPr>
        <a:xfrm rot="5400000">
          <a:off x="1829631" y="2177733"/>
          <a:ext cx="598336" cy="68118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22FF97-350C-43A8-9FEB-8E40E3419676}">
      <dsp:nvSpPr>
        <dsp:cNvPr id="0" name=""/>
        <dsp:cNvSpPr/>
      </dsp:nvSpPr>
      <dsp:spPr>
        <a:xfrm>
          <a:off x="1671108" y="1514465"/>
          <a:ext cx="1007245" cy="70503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duotone>
              <a:schemeClr val="dk1">
                <a:tint val="30000"/>
                <a:satMod val="300000"/>
              </a:schemeClr>
              <a:schemeClr val="dk1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dk1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Teams makes proposals for projects by themselves</a:t>
          </a:r>
          <a:endParaRPr lang="bg-BG" sz="1000" kern="1200" dirty="0"/>
        </a:p>
      </dsp:txBody>
      <dsp:txXfrm>
        <a:off x="1705531" y="1548888"/>
        <a:ext cx="938399" cy="636193"/>
      </dsp:txXfrm>
    </dsp:sp>
    <dsp:sp modelId="{83667BA5-905A-4435-B060-7491754EE99D}">
      <dsp:nvSpPr>
        <dsp:cNvPr id="0" name=""/>
        <dsp:cNvSpPr/>
      </dsp:nvSpPr>
      <dsp:spPr>
        <a:xfrm>
          <a:off x="2678353" y="1581707"/>
          <a:ext cx="732574" cy="56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D1C38E-CBDD-4E61-A9EE-1D09EE5B7412}">
      <dsp:nvSpPr>
        <dsp:cNvPr id="0" name=""/>
        <dsp:cNvSpPr/>
      </dsp:nvSpPr>
      <dsp:spPr>
        <a:xfrm rot="5400000">
          <a:off x="2664744" y="2969725"/>
          <a:ext cx="598336" cy="68118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131A3F-3365-4F00-98BF-2D9427FFE757}">
      <dsp:nvSpPr>
        <dsp:cNvPr id="0" name=""/>
        <dsp:cNvSpPr/>
      </dsp:nvSpPr>
      <dsp:spPr>
        <a:xfrm>
          <a:off x="2506222" y="2306457"/>
          <a:ext cx="1007245" cy="70503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duotone>
              <a:schemeClr val="dk1">
                <a:tint val="30000"/>
                <a:satMod val="300000"/>
              </a:schemeClr>
              <a:schemeClr val="dk1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dk1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Teachers makes projects proposals for “non creative teams”</a:t>
          </a:r>
          <a:endParaRPr lang="bg-BG" sz="1000" kern="1200" dirty="0"/>
        </a:p>
      </dsp:txBody>
      <dsp:txXfrm>
        <a:off x="2540645" y="2340880"/>
        <a:ext cx="938399" cy="636193"/>
      </dsp:txXfrm>
    </dsp:sp>
    <dsp:sp modelId="{13FC63EF-8803-4317-8E0F-37894DAC52C2}">
      <dsp:nvSpPr>
        <dsp:cNvPr id="0" name=""/>
        <dsp:cNvSpPr/>
      </dsp:nvSpPr>
      <dsp:spPr>
        <a:xfrm>
          <a:off x="3513467" y="2373699"/>
          <a:ext cx="732574" cy="56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46110B-C209-4A41-9F2F-896F5F5307BA}">
      <dsp:nvSpPr>
        <dsp:cNvPr id="0" name=""/>
        <dsp:cNvSpPr/>
      </dsp:nvSpPr>
      <dsp:spPr>
        <a:xfrm rot="5400000">
          <a:off x="3499858" y="3761716"/>
          <a:ext cx="598336" cy="68118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AEDABB-D177-47C2-873E-3883C6A45250}">
      <dsp:nvSpPr>
        <dsp:cNvPr id="0" name=""/>
        <dsp:cNvSpPr/>
      </dsp:nvSpPr>
      <dsp:spPr>
        <a:xfrm>
          <a:off x="3341335" y="3098449"/>
          <a:ext cx="1007245" cy="70503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duotone>
              <a:schemeClr val="dk1">
                <a:tint val="30000"/>
                <a:satMod val="300000"/>
              </a:schemeClr>
              <a:schemeClr val="dk1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dk1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Consultations</a:t>
          </a:r>
          <a:endParaRPr lang="bg-BG" sz="1000" kern="1200" dirty="0"/>
        </a:p>
      </dsp:txBody>
      <dsp:txXfrm>
        <a:off x="3375758" y="3132872"/>
        <a:ext cx="938399" cy="636193"/>
      </dsp:txXfrm>
    </dsp:sp>
    <dsp:sp modelId="{EF3A51F8-C11F-4B12-8AF9-D6E1C41021B3}">
      <dsp:nvSpPr>
        <dsp:cNvPr id="0" name=""/>
        <dsp:cNvSpPr/>
      </dsp:nvSpPr>
      <dsp:spPr>
        <a:xfrm>
          <a:off x="4348581" y="3165691"/>
          <a:ext cx="732574" cy="56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E004D0-CF7F-4C59-8E32-BE68536AE3D3}">
      <dsp:nvSpPr>
        <dsp:cNvPr id="0" name=""/>
        <dsp:cNvSpPr/>
      </dsp:nvSpPr>
      <dsp:spPr>
        <a:xfrm>
          <a:off x="4176449" y="3890441"/>
          <a:ext cx="1007245" cy="70503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duotone>
              <a:schemeClr val="dk1">
                <a:tint val="30000"/>
                <a:satMod val="300000"/>
              </a:schemeClr>
              <a:schemeClr val="dk1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dk1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Final product presented for all teams</a:t>
          </a:r>
          <a:endParaRPr lang="bg-BG" sz="1000" kern="1200" dirty="0"/>
        </a:p>
      </dsp:txBody>
      <dsp:txXfrm>
        <a:off x="4210872" y="3924864"/>
        <a:ext cx="938399" cy="6361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31D64E-8DBD-4CCE-B534-F8D8B7CDB29A}">
      <dsp:nvSpPr>
        <dsp:cNvPr id="0" name=""/>
        <dsp:cNvSpPr/>
      </dsp:nvSpPr>
      <dsp:spPr>
        <a:xfrm rot="5400000">
          <a:off x="159403" y="593749"/>
          <a:ext cx="598336" cy="68118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79D85C-2E97-4BA7-ABCD-74DF24CB1FA0}">
      <dsp:nvSpPr>
        <dsp:cNvPr id="0" name=""/>
        <dsp:cNvSpPr/>
      </dsp:nvSpPr>
      <dsp:spPr>
        <a:xfrm>
          <a:off x="880" y="-69517"/>
          <a:ext cx="1007245" cy="70503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Prepare projects’ requirements in principle</a:t>
          </a:r>
          <a:endParaRPr lang="bg-BG" sz="1000" kern="1200" dirty="0"/>
        </a:p>
      </dsp:txBody>
      <dsp:txXfrm>
        <a:off x="35303" y="-35094"/>
        <a:ext cx="938399" cy="636193"/>
      </dsp:txXfrm>
    </dsp:sp>
    <dsp:sp modelId="{8ED26771-B53A-45ED-984B-62C915228D19}">
      <dsp:nvSpPr>
        <dsp:cNvPr id="0" name=""/>
        <dsp:cNvSpPr/>
      </dsp:nvSpPr>
      <dsp:spPr>
        <a:xfrm>
          <a:off x="1008126" y="-2275"/>
          <a:ext cx="732574" cy="56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34D96B-725C-4DDA-A0C0-5FC2302813F1}">
      <dsp:nvSpPr>
        <dsp:cNvPr id="0" name=""/>
        <dsp:cNvSpPr/>
      </dsp:nvSpPr>
      <dsp:spPr>
        <a:xfrm rot="5400000">
          <a:off x="994517" y="1385741"/>
          <a:ext cx="598336" cy="68118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369B4B-8AC9-4D05-82B2-73573F36E5DC}">
      <dsp:nvSpPr>
        <dsp:cNvPr id="0" name=""/>
        <dsp:cNvSpPr/>
      </dsp:nvSpPr>
      <dsp:spPr>
        <a:xfrm>
          <a:off x="835994" y="722474"/>
          <a:ext cx="1007245" cy="70503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duotone>
              <a:schemeClr val="dk1">
                <a:tint val="30000"/>
                <a:satMod val="300000"/>
              </a:schemeClr>
              <a:schemeClr val="dk1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dk1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Form collaborative working groups</a:t>
          </a:r>
          <a:endParaRPr lang="bg-BG" sz="1000" kern="1200" dirty="0"/>
        </a:p>
      </dsp:txBody>
      <dsp:txXfrm>
        <a:off x="870417" y="756897"/>
        <a:ext cx="938399" cy="636193"/>
      </dsp:txXfrm>
    </dsp:sp>
    <dsp:sp modelId="{9628AAB8-70E3-4315-A67F-479E6EA147EC}">
      <dsp:nvSpPr>
        <dsp:cNvPr id="0" name=""/>
        <dsp:cNvSpPr/>
      </dsp:nvSpPr>
      <dsp:spPr>
        <a:xfrm>
          <a:off x="1843240" y="789715"/>
          <a:ext cx="732574" cy="56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60F33F-F880-47F3-9935-2CE21867E3D8}">
      <dsp:nvSpPr>
        <dsp:cNvPr id="0" name=""/>
        <dsp:cNvSpPr/>
      </dsp:nvSpPr>
      <dsp:spPr>
        <a:xfrm rot="5400000">
          <a:off x="1829631" y="2177733"/>
          <a:ext cx="598336" cy="68118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22FF97-350C-43A8-9FEB-8E40E3419676}">
      <dsp:nvSpPr>
        <dsp:cNvPr id="0" name=""/>
        <dsp:cNvSpPr/>
      </dsp:nvSpPr>
      <dsp:spPr>
        <a:xfrm>
          <a:off x="1671108" y="1514465"/>
          <a:ext cx="1007245" cy="70503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duotone>
              <a:schemeClr val="dk1">
                <a:tint val="30000"/>
                <a:satMod val="300000"/>
              </a:schemeClr>
              <a:schemeClr val="dk1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dk1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Teams makes proposals for projects by themselves</a:t>
          </a:r>
          <a:endParaRPr lang="bg-BG" sz="1000" kern="1200" dirty="0"/>
        </a:p>
      </dsp:txBody>
      <dsp:txXfrm>
        <a:off x="1705531" y="1548888"/>
        <a:ext cx="938399" cy="636193"/>
      </dsp:txXfrm>
    </dsp:sp>
    <dsp:sp modelId="{83667BA5-905A-4435-B060-7491754EE99D}">
      <dsp:nvSpPr>
        <dsp:cNvPr id="0" name=""/>
        <dsp:cNvSpPr/>
      </dsp:nvSpPr>
      <dsp:spPr>
        <a:xfrm>
          <a:off x="2678353" y="1581707"/>
          <a:ext cx="732574" cy="56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D1C38E-CBDD-4E61-A9EE-1D09EE5B7412}">
      <dsp:nvSpPr>
        <dsp:cNvPr id="0" name=""/>
        <dsp:cNvSpPr/>
      </dsp:nvSpPr>
      <dsp:spPr>
        <a:xfrm rot="5400000">
          <a:off x="2664744" y="2969725"/>
          <a:ext cx="598336" cy="68118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131A3F-3365-4F00-98BF-2D9427FFE757}">
      <dsp:nvSpPr>
        <dsp:cNvPr id="0" name=""/>
        <dsp:cNvSpPr/>
      </dsp:nvSpPr>
      <dsp:spPr>
        <a:xfrm>
          <a:off x="2506222" y="2306457"/>
          <a:ext cx="1007245" cy="70503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duotone>
              <a:schemeClr val="dk1">
                <a:tint val="30000"/>
                <a:satMod val="300000"/>
              </a:schemeClr>
              <a:schemeClr val="dk1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dk1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Teachers makes projects proposals for “non creative teams”</a:t>
          </a:r>
          <a:endParaRPr lang="bg-BG" sz="1000" kern="1200" dirty="0"/>
        </a:p>
      </dsp:txBody>
      <dsp:txXfrm>
        <a:off x="2540645" y="2340880"/>
        <a:ext cx="938399" cy="636193"/>
      </dsp:txXfrm>
    </dsp:sp>
    <dsp:sp modelId="{13FC63EF-8803-4317-8E0F-37894DAC52C2}">
      <dsp:nvSpPr>
        <dsp:cNvPr id="0" name=""/>
        <dsp:cNvSpPr/>
      </dsp:nvSpPr>
      <dsp:spPr>
        <a:xfrm>
          <a:off x="3513467" y="2373699"/>
          <a:ext cx="732574" cy="56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46110B-C209-4A41-9F2F-896F5F5307BA}">
      <dsp:nvSpPr>
        <dsp:cNvPr id="0" name=""/>
        <dsp:cNvSpPr/>
      </dsp:nvSpPr>
      <dsp:spPr>
        <a:xfrm rot="5400000">
          <a:off x="3499858" y="3761716"/>
          <a:ext cx="598336" cy="68118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AEDABB-D177-47C2-873E-3883C6A45250}">
      <dsp:nvSpPr>
        <dsp:cNvPr id="0" name=""/>
        <dsp:cNvSpPr/>
      </dsp:nvSpPr>
      <dsp:spPr>
        <a:xfrm>
          <a:off x="3341335" y="3098449"/>
          <a:ext cx="1007245" cy="70503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duotone>
              <a:schemeClr val="dk1">
                <a:tint val="30000"/>
                <a:satMod val="300000"/>
              </a:schemeClr>
              <a:schemeClr val="dk1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dk1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Consultations</a:t>
          </a:r>
          <a:endParaRPr lang="bg-BG" sz="1000" kern="1200" dirty="0"/>
        </a:p>
      </dsp:txBody>
      <dsp:txXfrm>
        <a:off x="3375758" y="3132872"/>
        <a:ext cx="938399" cy="636193"/>
      </dsp:txXfrm>
    </dsp:sp>
    <dsp:sp modelId="{EF3A51F8-C11F-4B12-8AF9-D6E1C41021B3}">
      <dsp:nvSpPr>
        <dsp:cNvPr id="0" name=""/>
        <dsp:cNvSpPr/>
      </dsp:nvSpPr>
      <dsp:spPr>
        <a:xfrm>
          <a:off x="4348581" y="3165691"/>
          <a:ext cx="732574" cy="56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E004D0-CF7F-4C59-8E32-BE68536AE3D3}">
      <dsp:nvSpPr>
        <dsp:cNvPr id="0" name=""/>
        <dsp:cNvSpPr/>
      </dsp:nvSpPr>
      <dsp:spPr>
        <a:xfrm>
          <a:off x="4176449" y="3890441"/>
          <a:ext cx="1007245" cy="70503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duotone>
              <a:schemeClr val="dk1">
                <a:tint val="30000"/>
                <a:satMod val="300000"/>
              </a:schemeClr>
              <a:schemeClr val="dk1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dk1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Final product presented for all teams</a:t>
          </a:r>
          <a:endParaRPr lang="bg-BG" sz="1000" kern="1200" dirty="0"/>
        </a:p>
      </dsp:txBody>
      <dsp:txXfrm>
        <a:off x="4210872" y="3924864"/>
        <a:ext cx="938399" cy="6361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31D64E-8DBD-4CCE-B534-F8D8B7CDB29A}">
      <dsp:nvSpPr>
        <dsp:cNvPr id="0" name=""/>
        <dsp:cNvSpPr/>
      </dsp:nvSpPr>
      <dsp:spPr>
        <a:xfrm rot="5400000">
          <a:off x="159403" y="593749"/>
          <a:ext cx="598336" cy="68118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79D85C-2E97-4BA7-ABCD-74DF24CB1FA0}">
      <dsp:nvSpPr>
        <dsp:cNvPr id="0" name=""/>
        <dsp:cNvSpPr/>
      </dsp:nvSpPr>
      <dsp:spPr>
        <a:xfrm>
          <a:off x="880" y="-69517"/>
          <a:ext cx="1007245" cy="70503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Prepare projects’ requirements in principle</a:t>
          </a:r>
          <a:endParaRPr lang="bg-BG" sz="1000" kern="1200" dirty="0"/>
        </a:p>
      </dsp:txBody>
      <dsp:txXfrm>
        <a:off x="35303" y="-35094"/>
        <a:ext cx="938399" cy="636193"/>
      </dsp:txXfrm>
    </dsp:sp>
    <dsp:sp modelId="{8ED26771-B53A-45ED-984B-62C915228D19}">
      <dsp:nvSpPr>
        <dsp:cNvPr id="0" name=""/>
        <dsp:cNvSpPr/>
      </dsp:nvSpPr>
      <dsp:spPr>
        <a:xfrm>
          <a:off x="1008126" y="-2275"/>
          <a:ext cx="732574" cy="56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34D96B-725C-4DDA-A0C0-5FC2302813F1}">
      <dsp:nvSpPr>
        <dsp:cNvPr id="0" name=""/>
        <dsp:cNvSpPr/>
      </dsp:nvSpPr>
      <dsp:spPr>
        <a:xfrm rot="5400000">
          <a:off x="994517" y="1385741"/>
          <a:ext cx="598336" cy="68118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369B4B-8AC9-4D05-82B2-73573F36E5DC}">
      <dsp:nvSpPr>
        <dsp:cNvPr id="0" name=""/>
        <dsp:cNvSpPr/>
      </dsp:nvSpPr>
      <dsp:spPr>
        <a:xfrm>
          <a:off x="835994" y="722474"/>
          <a:ext cx="1007245" cy="70503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duotone>
              <a:schemeClr val="dk1">
                <a:tint val="30000"/>
                <a:satMod val="300000"/>
              </a:schemeClr>
              <a:schemeClr val="dk1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dk1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Form collaborative working groups</a:t>
          </a:r>
          <a:endParaRPr lang="bg-BG" sz="1000" kern="1200" dirty="0"/>
        </a:p>
      </dsp:txBody>
      <dsp:txXfrm>
        <a:off x="870417" y="756897"/>
        <a:ext cx="938399" cy="636193"/>
      </dsp:txXfrm>
    </dsp:sp>
    <dsp:sp modelId="{9628AAB8-70E3-4315-A67F-479E6EA147EC}">
      <dsp:nvSpPr>
        <dsp:cNvPr id="0" name=""/>
        <dsp:cNvSpPr/>
      </dsp:nvSpPr>
      <dsp:spPr>
        <a:xfrm>
          <a:off x="1843240" y="789715"/>
          <a:ext cx="732574" cy="56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60F33F-F880-47F3-9935-2CE21867E3D8}">
      <dsp:nvSpPr>
        <dsp:cNvPr id="0" name=""/>
        <dsp:cNvSpPr/>
      </dsp:nvSpPr>
      <dsp:spPr>
        <a:xfrm rot="5400000">
          <a:off x="1829631" y="2177733"/>
          <a:ext cx="598336" cy="68118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22FF97-350C-43A8-9FEB-8E40E3419676}">
      <dsp:nvSpPr>
        <dsp:cNvPr id="0" name=""/>
        <dsp:cNvSpPr/>
      </dsp:nvSpPr>
      <dsp:spPr>
        <a:xfrm>
          <a:off x="1671108" y="1514465"/>
          <a:ext cx="1007245" cy="70503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duotone>
              <a:schemeClr val="dk1">
                <a:tint val="30000"/>
                <a:satMod val="300000"/>
              </a:schemeClr>
              <a:schemeClr val="dk1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dk1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Teams makes proposals for projects by themselves</a:t>
          </a:r>
          <a:endParaRPr lang="bg-BG" sz="1000" kern="1200" dirty="0"/>
        </a:p>
      </dsp:txBody>
      <dsp:txXfrm>
        <a:off x="1705531" y="1548888"/>
        <a:ext cx="938399" cy="636193"/>
      </dsp:txXfrm>
    </dsp:sp>
    <dsp:sp modelId="{83667BA5-905A-4435-B060-7491754EE99D}">
      <dsp:nvSpPr>
        <dsp:cNvPr id="0" name=""/>
        <dsp:cNvSpPr/>
      </dsp:nvSpPr>
      <dsp:spPr>
        <a:xfrm>
          <a:off x="2678353" y="1581707"/>
          <a:ext cx="732574" cy="56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D1C38E-CBDD-4E61-A9EE-1D09EE5B7412}">
      <dsp:nvSpPr>
        <dsp:cNvPr id="0" name=""/>
        <dsp:cNvSpPr/>
      </dsp:nvSpPr>
      <dsp:spPr>
        <a:xfrm rot="5400000">
          <a:off x="2664744" y="2969725"/>
          <a:ext cx="598336" cy="68118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131A3F-3365-4F00-98BF-2D9427FFE757}">
      <dsp:nvSpPr>
        <dsp:cNvPr id="0" name=""/>
        <dsp:cNvSpPr/>
      </dsp:nvSpPr>
      <dsp:spPr>
        <a:xfrm>
          <a:off x="2506222" y="2306457"/>
          <a:ext cx="1007245" cy="70503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duotone>
              <a:schemeClr val="dk1">
                <a:tint val="30000"/>
                <a:satMod val="300000"/>
              </a:schemeClr>
              <a:schemeClr val="dk1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dk1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Teachers makes projects proposals for “non creative teams”</a:t>
          </a:r>
          <a:endParaRPr lang="bg-BG" sz="1000" kern="1200" dirty="0"/>
        </a:p>
      </dsp:txBody>
      <dsp:txXfrm>
        <a:off x="2540645" y="2340880"/>
        <a:ext cx="938399" cy="636193"/>
      </dsp:txXfrm>
    </dsp:sp>
    <dsp:sp modelId="{13FC63EF-8803-4317-8E0F-37894DAC52C2}">
      <dsp:nvSpPr>
        <dsp:cNvPr id="0" name=""/>
        <dsp:cNvSpPr/>
      </dsp:nvSpPr>
      <dsp:spPr>
        <a:xfrm>
          <a:off x="3513467" y="2373699"/>
          <a:ext cx="732574" cy="56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46110B-C209-4A41-9F2F-896F5F5307BA}">
      <dsp:nvSpPr>
        <dsp:cNvPr id="0" name=""/>
        <dsp:cNvSpPr/>
      </dsp:nvSpPr>
      <dsp:spPr>
        <a:xfrm rot="5400000">
          <a:off x="3499858" y="3761716"/>
          <a:ext cx="598336" cy="68118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AEDABB-D177-47C2-873E-3883C6A45250}">
      <dsp:nvSpPr>
        <dsp:cNvPr id="0" name=""/>
        <dsp:cNvSpPr/>
      </dsp:nvSpPr>
      <dsp:spPr>
        <a:xfrm>
          <a:off x="3341335" y="3098449"/>
          <a:ext cx="1007245" cy="70503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duotone>
              <a:schemeClr val="dk1">
                <a:tint val="30000"/>
                <a:satMod val="300000"/>
              </a:schemeClr>
              <a:schemeClr val="dk1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dk1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Teacher consultations</a:t>
          </a:r>
          <a:endParaRPr lang="bg-BG" sz="1000" kern="1200" dirty="0"/>
        </a:p>
      </dsp:txBody>
      <dsp:txXfrm>
        <a:off x="3375758" y="3132872"/>
        <a:ext cx="938399" cy="636193"/>
      </dsp:txXfrm>
    </dsp:sp>
    <dsp:sp modelId="{EF3A51F8-C11F-4B12-8AF9-D6E1C41021B3}">
      <dsp:nvSpPr>
        <dsp:cNvPr id="0" name=""/>
        <dsp:cNvSpPr/>
      </dsp:nvSpPr>
      <dsp:spPr>
        <a:xfrm>
          <a:off x="4348581" y="3165691"/>
          <a:ext cx="732574" cy="56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E004D0-CF7F-4C59-8E32-BE68536AE3D3}">
      <dsp:nvSpPr>
        <dsp:cNvPr id="0" name=""/>
        <dsp:cNvSpPr/>
      </dsp:nvSpPr>
      <dsp:spPr>
        <a:xfrm>
          <a:off x="4176449" y="3890441"/>
          <a:ext cx="1007245" cy="70503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duotone>
              <a:schemeClr val="dk1">
                <a:tint val="30000"/>
                <a:satMod val="300000"/>
              </a:schemeClr>
              <a:schemeClr val="dk1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dk1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Final product presented for all teams</a:t>
          </a:r>
          <a:endParaRPr lang="bg-BG" sz="1000" kern="1200" dirty="0"/>
        </a:p>
      </dsp:txBody>
      <dsp:txXfrm>
        <a:off x="4210872" y="3924864"/>
        <a:ext cx="938399" cy="6361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31D64E-8DBD-4CCE-B534-F8D8B7CDB29A}">
      <dsp:nvSpPr>
        <dsp:cNvPr id="0" name=""/>
        <dsp:cNvSpPr/>
      </dsp:nvSpPr>
      <dsp:spPr>
        <a:xfrm rot="5400000">
          <a:off x="159403" y="593749"/>
          <a:ext cx="598336" cy="68118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79D85C-2E97-4BA7-ABCD-74DF24CB1FA0}">
      <dsp:nvSpPr>
        <dsp:cNvPr id="0" name=""/>
        <dsp:cNvSpPr/>
      </dsp:nvSpPr>
      <dsp:spPr>
        <a:xfrm>
          <a:off x="880" y="-69517"/>
          <a:ext cx="1007245" cy="70503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duotone>
              <a:schemeClr val="dk1">
                <a:tint val="30000"/>
                <a:satMod val="300000"/>
              </a:schemeClr>
              <a:schemeClr val="dk1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dk1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Prepare projects’ requirements in principle</a:t>
          </a:r>
          <a:endParaRPr lang="bg-BG" sz="1000" kern="1200" dirty="0"/>
        </a:p>
      </dsp:txBody>
      <dsp:txXfrm>
        <a:off x="35303" y="-35094"/>
        <a:ext cx="938399" cy="636193"/>
      </dsp:txXfrm>
    </dsp:sp>
    <dsp:sp modelId="{8ED26771-B53A-45ED-984B-62C915228D19}">
      <dsp:nvSpPr>
        <dsp:cNvPr id="0" name=""/>
        <dsp:cNvSpPr/>
      </dsp:nvSpPr>
      <dsp:spPr>
        <a:xfrm>
          <a:off x="1008126" y="-2275"/>
          <a:ext cx="732574" cy="56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34D96B-725C-4DDA-A0C0-5FC2302813F1}">
      <dsp:nvSpPr>
        <dsp:cNvPr id="0" name=""/>
        <dsp:cNvSpPr/>
      </dsp:nvSpPr>
      <dsp:spPr>
        <a:xfrm rot="5400000">
          <a:off x="994517" y="1385741"/>
          <a:ext cx="598336" cy="68118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369B4B-8AC9-4D05-82B2-73573F36E5DC}">
      <dsp:nvSpPr>
        <dsp:cNvPr id="0" name=""/>
        <dsp:cNvSpPr/>
      </dsp:nvSpPr>
      <dsp:spPr>
        <a:xfrm>
          <a:off x="835994" y="722474"/>
          <a:ext cx="1007245" cy="705039"/>
        </a:xfrm>
        <a:prstGeom prst="roundRect">
          <a:avLst>
            <a:gd name="adj" fmla="val 16670"/>
          </a:avLst>
        </a:prstGeom>
        <a:solidFill>
          <a:schemeClr val="accent3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Form collaborative working groups</a:t>
          </a:r>
          <a:endParaRPr lang="bg-BG" sz="1000" kern="1200" dirty="0"/>
        </a:p>
      </dsp:txBody>
      <dsp:txXfrm>
        <a:off x="870417" y="756897"/>
        <a:ext cx="938399" cy="636193"/>
      </dsp:txXfrm>
    </dsp:sp>
    <dsp:sp modelId="{9628AAB8-70E3-4315-A67F-479E6EA147EC}">
      <dsp:nvSpPr>
        <dsp:cNvPr id="0" name=""/>
        <dsp:cNvSpPr/>
      </dsp:nvSpPr>
      <dsp:spPr>
        <a:xfrm>
          <a:off x="1843240" y="789715"/>
          <a:ext cx="732574" cy="56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60F33F-F880-47F3-9935-2CE21867E3D8}">
      <dsp:nvSpPr>
        <dsp:cNvPr id="0" name=""/>
        <dsp:cNvSpPr/>
      </dsp:nvSpPr>
      <dsp:spPr>
        <a:xfrm rot="5400000">
          <a:off x="1829631" y="2177733"/>
          <a:ext cx="598336" cy="68118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22FF97-350C-43A8-9FEB-8E40E3419676}">
      <dsp:nvSpPr>
        <dsp:cNvPr id="0" name=""/>
        <dsp:cNvSpPr/>
      </dsp:nvSpPr>
      <dsp:spPr>
        <a:xfrm>
          <a:off x="1671108" y="1514465"/>
          <a:ext cx="1007245" cy="70503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duotone>
              <a:schemeClr val="dk1">
                <a:tint val="30000"/>
                <a:satMod val="300000"/>
              </a:schemeClr>
              <a:schemeClr val="dk1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dk1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Teams makes proposals for projects by themselves</a:t>
          </a:r>
          <a:endParaRPr lang="bg-BG" sz="1000" kern="1200" dirty="0"/>
        </a:p>
      </dsp:txBody>
      <dsp:txXfrm>
        <a:off x="1705531" y="1548888"/>
        <a:ext cx="938399" cy="636193"/>
      </dsp:txXfrm>
    </dsp:sp>
    <dsp:sp modelId="{83667BA5-905A-4435-B060-7491754EE99D}">
      <dsp:nvSpPr>
        <dsp:cNvPr id="0" name=""/>
        <dsp:cNvSpPr/>
      </dsp:nvSpPr>
      <dsp:spPr>
        <a:xfrm>
          <a:off x="2678353" y="1581707"/>
          <a:ext cx="732574" cy="56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D1C38E-CBDD-4E61-A9EE-1D09EE5B7412}">
      <dsp:nvSpPr>
        <dsp:cNvPr id="0" name=""/>
        <dsp:cNvSpPr/>
      </dsp:nvSpPr>
      <dsp:spPr>
        <a:xfrm rot="5400000">
          <a:off x="2664744" y="2969725"/>
          <a:ext cx="598336" cy="68118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131A3F-3365-4F00-98BF-2D9427FFE757}">
      <dsp:nvSpPr>
        <dsp:cNvPr id="0" name=""/>
        <dsp:cNvSpPr/>
      </dsp:nvSpPr>
      <dsp:spPr>
        <a:xfrm>
          <a:off x="2506222" y="2306457"/>
          <a:ext cx="1007245" cy="70503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duotone>
              <a:schemeClr val="dk1">
                <a:tint val="30000"/>
                <a:satMod val="300000"/>
              </a:schemeClr>
              <a:schemeClr val="dk1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dk1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Teachers makes projects proposals for “non creative teams”</a:t>
          </a:r>
          <a:endParaRPr lang="bg-BG" sz="1000" kern="1200" dirty="0"/>
        </a:p>
      </dsp:txBody>
      <dsp:txXfrm>
        <a:off x="2540645" y="2340880"/>
        <a:ext cx="938399" cy="636193"/>
      </dsp:txXfrm>
    </dsp:sp>
    <dsp:sp modelId="{13FC63EF-8803-4317-8E0F-37894DAC52C2}">
      <dsp:nvSpPr>
        <dsp:cNvPr id="0" name=""/>
        <dsp:cNvSpPr/>
      </dsp:nvSpPr>
      <dsp:spPr>
        <a:xfrm>
          <a:off x="3513467" y="2373699"/>
          <a:ext cx="732574" cy="56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46110B-C209-4A41-9F2F-896F5F5307BA}">
      <dsp:nvSpPr>
        <dsp:cNvPr id="0" name=""/>
        <dsp:cNvSpPr/>
      </dsp:nvSpPr>
      <dsp:spPr>
        <a:xfrm rot="5400000">
          <a:off x="3499858" y="3761716"/>
          <a:ext cx="598336" cy="68118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AEDABB-D177-47C2-873E-3883C6A45250}">
      <dsp:nvSpPr>
        <dsp:cNvPr id="0" name=""/>
        <dsp:cNvSpPr/>
      </dsp:nvSpPr>
      <dsp:spPr>
        <a:xfrm>
          <a:off x="3341335" y="3098449"/>
          <a:ext cx="1007245" cy="70503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duotone>
              <a:schemeClr val="dk1">
                <a:tint val="30000"/>
                <a:satMod val="300000"/>
              </a:schemeClr>
              <a:schemeClr val="dk1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dk1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Consultations</a:t>
          </a:r>
          <a:endParaRPr lang="bg-BG" sz="1000" kern="1200" dirty="0"/>
        </a:p>
      </dsp:txBody>
      <dsp:txXfrm>
        <a:off x="3375758" y="3132872"/>
        <a:ext cx="938399" cy="636193"/>
      </dsp:txXfrm>
    </dsp:sp>
    <dsp:sp modelId="{EF3A51F8-C11F-4B12-8AF9-D6E1C41021B3}">
      <dsp:nvSpPr>
        <dsp:cNvPr id="0" name=""/>
        <dsp:cNvSpPr/>
      </dsp:nvSpPr>
      <dsp:spPr>
        <a:xfrm>
          <a:off x="4348581" y="3165691"/>
          <a:ext cx="732574" cy="56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E004D0-CF7F-4C59-8E32-BE68536AE3D3}">
      <dsp:nvSpPr>
        <dsp:cNvPr id="0" name=""/>
        <dsp:cNvSpPr/>
      </dsp:nvSpPr>
      <dsp:spPr>
        <a:xfrm>
          <a:off x="4176449" y="3890441"/>
          <a:ext cx="1007245" cy="70503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duotone>
              <a:schemeClr val="dk1">
                <a:tint val="30000"/>
                <a:satMod val="300000"/>
              </a:schemeClr>
              <a:schemeClr val="dk1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dk1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Final product presented for all teams</a:t>
          </a:r>
          <a:endParaRPr lang="bg-BG" sz="1000" kern="1200" dirty="0"/>
        </a:p>
      </dsp:txBody>
      <dsp:txXfrm>
        <a:off x="4210872" y="3924864"/>
        <a:ext cx="938399" cy="63619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31D64E-8DBD-4CCE-B534-F8D8B7CDB29A}">
      <dsp:nvSpPr>
        <dsp:cNvPr id="0" name=""/>
        <dsp:cNvSpPr/>
      </dsp:nvSpPr>
      <dsp:spPr>
        <a:xfrm rot="5400000">
          <a:off x="159403" y="593749"/>
          <a:ext cx="598336" cy="68118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79D85C-2E97-4BA7-ABCD-74DF24CB1FA0}">
      <dsp:nvSpPr>
        <dsp:cNvPr id="0" name=""/>
        <dsp:cNvSpPr/>
      </dsp:nvSpPr>
      <dsp:spPr>
        <a:xfrm>
          <a:off x="880" y="-69517"/>
          <a:ext cx="1007245" cy="70503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duotone>
              <a:schemeClr val="dk1">
                <a:tint val="30000"/>
                <a:satMod val="300000"/>
              </a:schemeClr>
              <a:schemeClr val="dk1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dk1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Prepare projects’ requirements in principle</a:t>
          </a:r>
          <a:endParaRPr lang="bg-BG" sz="1000" kern="1200" dirty="0"/>
        </a:p>
      </dsp:txBody>
      <dsp:txXfrm>
        <a:off x="35303" y="-35094"/>
        <a:ext cx="938399" cy="636193"/>
      </dsp:txXfrm>
    </dsp:sp>
    <dsp:sp modelId="{8ED26771-B53A-45ED-984B-62C915228D19}">
      <dsp:nvSpPr>
        <dsp:cNvPr id="0" name=""/>
        <dsp:cNvSpPr/>
      </dsp:nvSpPr>
      <dsp:spPr>
        <a:xfrm>
          <a:off x="1008126" y="-2275"/>
          <a:ext cx="732574" cy="56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34D96B-725C-4DDA-A0C0-5FC2302813F1}">
      <dsp:nvSpPr>
        <dsp:cNvPr id="0" name=""/>
        <dsp:cNvSpPr/>
      </dsp:nvSpPr>
      <dsp:spPr>
        <a:xfrm rot="5400000">
          <a:off x="994517" y="1385741"/>
          <a:ext cx="598336" cy="68118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369B4B-8AC9-4D05-82B2-73573F36E5DC}">
      <dsp:nvSpPr>
        <dsp:cNvPr id="0" name=""/>
        <dsp:cNvSpPr/>
      </dsp:nvSpPr>
      <dsp:spPr>
        <a:xfrm>
          <a:off x="835994" y="722474"/>
          <a:ext cx="1007245" cy="70503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duotone>
              <a:schemeClr val="dk1">
                <a:tint val="30000"/>
                <a:satMod val="300000"/>
              </a:schemeClr>
              <a:schemeClr val="dk1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dk1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Form collaborative working groups</a:t>
          </a:r>
          <a:endParaRPr lang="bg-BG" sz="1000" kern="1200" dirty="0"/>
        </a:p>
      </dsp:txBody>
      <dsp:txXfrm>
        <a:off x="870417" y="756897"/>
        <a:ext cx="938399" cy="636193"/>
      </dsp:txXfrm>
    </dsp:sp>
    <dsp:sp modelId="{9628AAB8-70E3-4315-A67F-479E6EA147EC}">
      <dsp:nvSpPr>
        <dsp:cNvPr id="0" name=""/>
        <dsp:cNvSpPr/>
      </dsp:nvSpPr>
      <dsp:spPr>
        <a:xfrm>
          <a:off x="1843240" y="789715"/>
          <a:ext cx="732574" cy="56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60F33F-F880-47F3-9935-2CE21867E3D8}">
      <dsp:nvSpPr>
        <dsp:cNvPr id="0" name=""/>
        <dsp:cNvSpPr/>
      </dsp:nvSpPr>
      <dsp:spPr>
        <a:xfrm rot="5400000">
          <a:off x="1829631" y="2177733"/>
          <a:ext cx="598336" cy="68118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22FF97-350C-43A8-9FEB-8E40E3419676}">
      <dsp:nvSpPr>
        <dsp:cNvPr id="0" name=""/>
        <dsp:cNvSpPr/>
      </dsp:nvSpPr>
      <dsp:spPr>
        <a:xfrm>
          <a:off x="1671108" y="1514465"/>
          <a:ext cx="1007245" cy="705039"/>
        </a:xfrm>
        <a:prstGeom prst="roundRect">
          <a:avLst>
            <a:gd name="adj" fmla="val 16670"/>
          </a:avLst>
        </a:prstGeom>
        <a:solidFill>
          <a:schemeClr val="accent6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Teams makes proposals for projects by themselves</a:t>
          </a:r>
          <a:endParaRPr lang="bg-BG" sz="1000" kern="1200" dirty="0"/>
        </a:p>
      </dsp:txBody>
      <dsp:txXfrm>
        <a:off x="1705531" y="1548888"/>
        <a:ext cx="938399" cy="636193"/>
      </dsp:txXfrm>
    </dsp:sp>
    <dsp:sp modelId="{83667BA5-905A-4435-B060-7491754EE99D}">
      <dsp:nvSpPr>
        <dsp:cNvPr id="0" name=""/>
        <dsp:cNvSpPr/>
      </dsp:nvSpPr>
      <dsp:spPr>
        <a:xfrm>
          <a:off x="2678353" y="1581707"/>
          <a:ext cx="732574" cy="56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D1C38E-CBDD-4E61-A9EE-1D09EE5B7412}">
      <dsp:nvSpPr>
        <dsp:cNvPr id="0" name=""/>
        <dsp:cNvSpPr/>
      </dsp:nvSpPr>
      <dsp:spPr>
        <a:xfrm rot="5400000">
          <a:off x="2664744" y="2969725"/>
          <a:ext cx="598336" cy="68118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131A3F-3365-4F00-98BF-2D9427FFE757}">
      <dsp:nvSpPr>
        <dsp:cNvPr id="0" name=""/>
        <dsp:cNvSpPr/>
      </dsp:nvSpPr>
      <dsp:spPr>
        <a:xfrm>
          <a:off x="2506222" y="2306457"/>
          <a:ext cx="1007245" cy="70503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duotone>
              <a:schemeClr val="dk1">
                <a:tint val="30000"/>
                <a:satMod val="300000"/>
              </a:schemeClr>
              <a:schemeClr val="dk1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dk1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Teachers makes projects proposals for “non creative teams”</a:t>
          </a:r>
          <a:endParaRPr lang="bg-BG" sz="1000" kern="1200" dirty="0"/>
        </a:p>
      </dsp:txBody>
      <dsp:txXfrm>
        <a:off x="2540645" y="2340880"/>
        <a:ext cx="938399" cy="636193"/>
      </dsp:txXfrm>
    </dsp:sp>
    <dsp:sp modelId="{13FC63EF-8803-4317-8E0F-37894DAC52C2}">
      <dsp:nvSpPr>
        <dsp:cNvPr id="0" name=""/>
        <dsp:cNvSpPr/>
      </dsp:nvSpPr>
      <dsp:spPr>
        <a:xfrm>
          <a:off x="3513467" y="2373699"/>
          <a:ext cx="732574" cy="56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46110B-C209-4A41-9F2F-896F5F5307BA}">
      <dsp:nvSpPr>
        <dsp:cNvPr id="0" name=""/>
        <dsp:cNvSpPr/>
      </dsp:nvSpPr>
      <dsp:spPr>
        <a:xfrm rot="5400000">
          <a:off x="3499858" y="3761716"/>
          <a:ext cx="598336" cy="68118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AEDABB-D177-47C2-873E-3883C6A45250}">
      <dsp:nvSpPr>
        <dsp:cNvPr id="0" name=""/>
        <dsp:cNvSpPr/>
      </dsp:nvSpPr>
      <dsp:spPr>
        <a:xfrm>
          <a:off x="3341335" y="3098449"/>
          <a:ext cx="1007245" cy="70503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duotone>
              <a:schemeClr val="dk1">
                <a:tint val="30000"/>
                <a:satMod val="300000"/>
              </a:schemeClr>
              <a:schemeClr val="dk1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dk1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Consultations</a:t>
          </a:r>
          <a:endParaRPr lang="bg-BG" sz="1000" kern="1200" dirty="0"/>
        </a:p>
      </dsp:txBody>
      <dsp:txXfrm>
        <a:off x="3375758" y="3132872"/>
        <a:ext cx="938399" cy="636193"/>
      </dsp:txXfrm>
    </dsp:sp>
    <dsp:sp modelId="{EF3A51F8-C11F-4B12-8AF9-D6E1C41021B3}">
      <dsp:nvSpPr>
        <dsp:cNvPr id="0" name=""/>
        <dsp:cNvSpPr/>
      </dsp:nvSpPr>
      <dsp:spPr>
        <a:xfrm>
          <a:off x="4348581" y="3165691"/>
          <a:ext cx="732574" cy="56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E004D0-CF7F-4C59-8E32-BE68536AE3D3}">
      <dsp:nvSpPr>
        <dsp:cNvPr id="0" name=""/>
        <dsp:cNvSpPr/>
      </dsp:nvSpPr>
      <dsp:spPr>
        <a:xfrm>
          <a:off x="4176449" y="3890441"/>
          <a:ext cx="1007245" cy="70503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duotone>
              <a:schemeClr val="dk1">
                <a:tint val="30000"/>
                <a:satMod val="300000"/>
              </a:schemeClr>
              <a:schemeClr val="dk1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dk1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Final product presented for all teams</a:t>
          </a:r>
          <a:endParaRPr lang="bg-BG" sz="1000" kern="1200" dirty="0"/>
        </a:p>
      </dsp:txBody>
      <dsp:txXfrm>
        <a:off x="4210872" y="3924864"/>
        <a:ext cx="938399" cy="63619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31D64E-8DBD-4CCE-B534-F8D8B7CDB29A}">
      <dsp:nvSpPr>
        <dsp:cNvPr id="0" name=""/>
        <dsp:cNvSpPr/>
      </dsp:nvSpPr>
      <dsp:spPr>
        <a:xfrm rot="5400000">
          <a:off x="159403" y="593749"/>
          <a:ext cx="598336" cy="68118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79D85C-2E97-4BA7-ABCD-74DF24CB1FA0}">
      <dsp:nvSpPr>
        <dsp:cNvPr id="0" name=""/>
        <dsp:cNvSpPr/>
      </dsp:nvSpPr>
      <dsp:spPr>
        <a:xfrm>
          <a:off x="880" y="-69517"/>
          <a:ext cx="1007245" cy="70503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duotone>
              <a:schemeClr val="dk1">
                <a:tint val="30000"/>
                <a:satMod val="300000"/>
              </a:schemeClr>
              <a:schemeClr val="dk1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dk1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Prepare projects’ requirements in principle</a:t>
          </a:r>
          <a:endParaRPr lang="bg-BG" sz="1000" kern="1200" dirty="0"/>
        </a:p>
      </dsp:txBody>
      <dsp:txXfrm>
        <a:off x="35303" y="-35094"/>
        <a:ext cx="938399" cy="636193"/>
      </dsp:txXfrm>
    </dsp:sp>
    <dsp:sp modelId="{8ED26771-B53A-45ED-984B-62C915228D19}">
      <dsp:nvSpPr>
        <dsp:cNvPr id="0" name=""/>
        <dsp:cNvSpPr/>
      </dsp:nvSpPr>
      <dsp:spPr>
        <a:xfrm>
          <a:off x="1008126" y="-2275"/>
          <a:ext cx="732574" cy="56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34D96B-725C-4DDA-A0C0-5FC2302813F1}">
      <dsp:nvSpPr>
        <dsp:cNvPr id="0" name=""/>
        <dsp:cNvSpPr/>
      </dsp:nvSpPr>
      <dsp:spPr>
        <a:xfrm rot="5400000">
          <a:off x="994517" y="1385741"/>
          <a:ext cx="598336" cy="68118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369B4B-8AC9-4D05-82B2-73573F36E5DC}">
      <dsp:nvSpPr>
        <dsp:cNvPr id="0" name=""/>
        <dsp:cNvSpPr/>
      </dsp:nvSpPr>
      <dsp:spPr>
        <a:xfrm>
          <a:off x="835994" y="722474"/>
          <a:ext cx="1007245" cy="70503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duotone>
              <a:schemeClr val="dk1">
                <a:tint val="30000"/>
                <a:satMod val="300000"/>
              </a:schemeClr>
              <a:schemeClr val="dk1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dk1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Form collaborative working groups</a:t>
          </a:r>
          <a:endParaRPr lang="bg-BG" sz="1000" kern="1200" dirty="0"/>
        </a:p>
      </dsp:txBody>
      <dsp:txXfrm>
        <a:off x="870417" y="756897"/>
        <a:ext cx="938399" cy="636193"/>
      </dsp:txXfrm>
    </dsp:sp>
    <dsp:sp modelId="{9628AAB8-70E3-4315-A67F-479E6EA147EC}">
      <dsp:nvSpPr>
        <dsp:cNvPr id="0" name=""/>
        <dsp:cNvSpPr/>
      </dsp:nvSpPr>
      <dsp:spPr>
        <a:xfrm>
          <a:off x="1843240" y="789715"/>
          <a:ext cx="732574" cy="56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60F33F-F880-47F3-9935-2CE21867E3D8}">
      <dsp:nvSpPr>
        <dsp:cNvPr id="0" name=""/>
        <dsp:cNvSpPr/>
      </dsp:nvSpPr>
      <dsp:spPr>
        <a:xfrm rot="5400000">
          <a:off x="1829631" y="2177733"/>
          <a:ext cx="598336" cy="68118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22FF97-350C-43A8-9FEB-8E40E3419676}">
      <dsp:nvSpPr>
        <dsp:cNvPr id="0" name=""/>
        <dsp:cNvSpPr/>
      </dsp:nvSpPr>
      <dsp:spPr>
        <a:xfrm>
          <a:off x="1671108" y="1514465"/>
          <a:ext cx="1007245" cy="705039"/>
        </a:xfrm>
        <a:prstGeom prst="roundRect">
          <a:avLst>
            <a:gd name="adj" fmla="val 16670"/>
          </a:avLst>
        </a:prstGeom>
        <a:solidFill>
          <a:schemeClr val="accent6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Teams makes proposals for projects by themselves</a:t>
          </a:r>
          <a:endParaRPr lang="bg-BG" sz="1000" kern="1200" dirty="0"/>
        </a:p>
      </dsp:txBody>
      <dsp:txXfrm>
        <a:off x="1705531" y="1548888"/>
        <a:ext cx="938399" cy="636193"/>
      </dsp:txXfrm>
    </dsp:sp>
    <dsp:sp modelId="{83667BA5-905A-4435-B060-7491754EE99D}">
      <dsp:nvSpPr>
        <dsp:cNvPr id="0" name=""/>
        <dsp:cNvSpPr/>
      </dsp:nvSpPr>
      <dsp:spPr>
        <a:xfrm>
          <a:off x="2678353" y="1581707"/>
          <a:ext cx="732574" cy="56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D1C38E-CBDD-4E61-A9EE-1D09EE5B7412}">
      <dsp:nvSpPr>
        <dsp:cNvPr id="0" name=""/>
        <dsp:cNvSpPr/>
      </dsp:nvSpPr>
      <dsp:spPr>
        <a:xfrm rot="5400000">
          <a:off x="2664744" y="2969725"/>
          <a:ext cx="598336" cy="68118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131A3F-3365-4F00-98BF-2D9427FFE757}">
      <dsp:nvSpPr>
        <dsp:cNvPr id="0" name=""/>
        <dsp:cNvSpPr/>
      </dsp:nvSpPr>
      <dsp:spPr>
        <a:xfrm>
          <a:off x="2506222" y="2306457"/>
          <a:ext cx="1007245" cy="70503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duotone>
              <a:schemeClr val="dk1">
                <a:tint val="30000"/>
                <a:satMod val="300000"/>
              </a:schemeClr>
              <a:schemeClr val="dk1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dk1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Teachers makes projects proposals for “non creative teams”</a:t>
          </a:r>
          <a:endParaRPr lang="bg-BG" sz="1000" kern="1200" dirty="0"/>
        </a:p>
      </dsp:txBody>
      <dsp:txXfrm>
        <a:off x="2540645" y="2340880"/>
        <a:ext cx="938399" cy="636193"/>
      </dsp:txXfrm>
    </dsp:sp>
    <dsp:sp modelId="{13FC63EF-8803-4317-8E0F-37894DAC52C2}">
      <dsp:nvSpPr>
        <dsp:cNvPr id="0" name=""/>
        <dsp:cNvSpPr/>
      </dsp:nvSpPr>
      <dsp:spPr>
        <a:xfrm>
          <a:off x="3513467" y="2373699"/>
          <a:ext cx="732574" cy="56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46110B-C209-4A41-9F2F-896F5F5307BA}">
      <dsp:nvSpPr>
        <dsp:cNvPr id="0" name=""/>
        <dsp:cNvSpPr/>
      </dsp:nvSpPr>
      <dsp:spPr>
        <a:xfrm rot="5400000">
          <a:off x="3499858" y="3761716"/>
          <a:ext cx="598336" cy="68118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AEDABB-D177-47C2-873E-3883C6A45250}">
      <dsp:nvSpPr>
        <dsp:cNvPr id="0" name=""/>
        <dsp:cNvSpPr/>
      </dsp:nvSpPr>
      <dsp:spPr>
        <a:xfrm>
          <a:off x="3341335" y="3098449"/>
          <a:ext cx="1007245" cy="70503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duotone>
              <a:schemeClr val="dk1">
                <a:tint val="30000"/>
                <a:satMod val="300000"/>
              </a:schemeClr>
              <a:schemeClr val="dk1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dk1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Teacher consultations</a:t>
          </a:r>
          <a:endParaRPr lang="bg-BG" sz="1000" kern="1200" dirty="0"/>
        </a:p>
      </dsp:txBody>
      <dsp:txXfrm>
        <a:off x="3375758" y="3132872"/>
        <a:ext cx="938399" cy="636193"/>
      </dsp:txXfrm>
    </dsp:sp>
    <dsp:sp modelId="{EF3A51F8-C11F-4B12-8AF9-D6E1C41021B3}">
      <dsp:nvSpPr>
        <dsp:cNvPr id="0" name=""/>
        <dsp:cNvSpPr/>
      </dsp:nvSpPr>
      <dsp:spPr>
        <a:xfrm>
          <a:off x="4348581" y="3165691"/>
          <a:ext cx="732574" cy="56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E004D0-CF7F-4C59-8E32-BE68536AE3D3}">
      <dsp:nvSpPr>
        <dsp:cNvPr id="0" name=""/>
        <dsp:cNvSpPr/>
      </dsp:nvSpPr>
      <dsp:spPr>
        <a:xfrm>
          <a:off x="4176449" y="3890441"/>
          <a:ext cx="1007245" cy="70503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duotone>
              <a:schemeClr val="dk1">
                <a:tint val="30000"/>
                <a:satMod val="300000"/>
              </a:schemeClr>
              <a:schemeClr val="dk1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dk1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Final product presented for all teams</a:t>
          </a:r>
          <a:endParaRPr lang="bg-BG" sz="1000" kern="1200" dirty="0"/>
        </a:p>
      </dsp:txBody>
      <dsp:txXfrm>
        <a:off x="4210872" y="3924864"/>
        <a:ext cx="938399" cy="63619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31D64E-8DBD-4CCE-B534-F8D8B7CDB29A}">
      <dsp:nvSpPr>
        <dsp:cNvPr id="0" name=""/>
        <dsp:cNvSpPr/>
      </dsp:nvSpPr>
      <dsp:spPr>
        <a:xfrm rot="5400000">
          <a:off x="159403" y="593749"/>
          <a:ext cx="598336" cy="68118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79D85C-2E97-4BA7-ABCD-74DF24CB1FA0}">
      <dsp:nvSpPr>
        <dsp:cNvPr id="0" name=""/>
        <dsp:cNvSpPr/>
      </dsp:nvSpPr>
      <dsp:spPr>
        <a:xfrm>
          <a:off x="880" y="-69517"/>
          <a:ext cx="1007245" cy="70503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duotone>
              <a:schemeClr val="dk1">
                <a:tint val="30000"/>
                <a:satMod val="300000"/>
              </a:schemeClr>
              <a:schemeClr val="dk1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dk1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Prepare projects’ requirements in principle</a:t>
          </a:r>
          <a:endParaRPr lang="bg-BG" sz="1000" kern="1200" dirty="0"/>
        </a:p>
      </dsp:txBody>
      <dsp:txXfrm>
        <a:off x="35303" y="-35094"/>
        <a:ext cx="938399" cy="636193"/>
      </dsp:txXfrm>
    </dsp:sp>
    <dsp:sp modelId="{8ED26771-B53A-45ED-984B-62C915228D19}">
      <dsp:nvSpPr>
        <dsp:cNvPr id="0" name=""/>
        <dsp:cNvSpPr/>
      </dsp:nvSpPr>
      <dsp:spPr>
        <a:xfrm>
          <a:off x="1008126" y="-2275"/>
          <a:ext cx="732574" cy="56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34D96B-725C-4DDA-A0C0-5FC2302813F1}">
      <dsp:nvSpPr>
        <dsp:cNvPr id="0" name=""/>
        <dsp:cNvSpPr/>
      </dsp:nvSpPr>
      <dsp:spPr>
        <a:xfrm rot="5400000">
          <a:off x="994517" y="1385741"/>
          <a:ext cx="598336" cy="68118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369B4B-8AC9-4D05-82B2-73573F36E5DC}">
      <dsp:nvSpPr>
        <dsp:cNvPr id="0" name=""/>
        <dsp:cNvSpPr/>
      </dsp:nvSpPr>
      <dsp:spPr>
        <a:xfrm>
          <a:off x="835994" y="722474"/>
          <a:ext cx="1007245" cy="70503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duotone>
              <a:schemeClr val="dk1">
                <a:tint val="30000"/>
                <a:satMod val="300000"/>
              </a:schemeClr>
              <a:schemeClr val="dk1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dk1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Form collaborative working groups</a:t>
          </a:r>
          <a:endParaRPr lang="bg-BG" sz="1000" kern="1200" dirty="0"/>
        </a:p>
      </dsp:txBody>
      <dsp:txXfrm>
        <a:off x="870417" y="756897"/>
        <a:ext cx="938399" cy="636193"/>
      </dsp:txXfrm>
    </dsp:sp>
    <dsp:sp modelId="{9628AAB8-70E3-4315-A67F-479E6EA147EC}">
      <dsp:nvSpPr>
        <dsp:cNvPr id="0" name=""/>
        <dsp:cNvSpPr/>
      </dsp:nvSpPr>
      <dsp:spPr>
        <a:xfrm>
          <a:off x="1843240" y="789715"/>
          <a:ext cx="732574" cy="56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60F33F-F880-47F3-9935-2CE21867E3D8}">
      <dsp:nvSpPr>
        <dsp:cNvPr id="0" name=""/>
        <dsp:cNvSpPr/>
      </dsp:nvSpPr>
      <dsp:spPr>
        <a:xfrm rot="5400000">
          <a:off x="1829631" y="2177733"/>
          <a:ext cx="598336" cy="68118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22FF97-350C-43A8-9FEB-8E40E3419676}">
      <dsp:nvSpPr>
        <dsp:cNvPr id="0" name=""/>
        <dsp:cNvSpPr/>
      </dsp:nvSpPr>
      <dsp:spPr>
        <a:xfrm>
          <a:off x="1671108" y="1514465"/>
          <a:ext cx="1007245" cy="705039"/>
        </a:xfrm>
        <a:prstGeom prst="roundRect">
          <a:avLst>
            <a:gd name="adj" fmla="val 16670"/>
          </a:avLst>
        </a:prstGeom>
        <a:solidFill>
          <a:schemeClr val="accent6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Teams makes proposals for projects by themselves</a:t>
          </a:r>
          <a:endParaRPr lang="bg-BG" sz="1000" kern="1200" dirty="0"/>
        </a:p>
      </dsp:txBody>
      <dsp:txXfrm>
        <a:off x="1705531" y="1548888"/>
        <a:ext cx="938399" cy="636193"/>
      </dsp:txXfrm>
    </dsp:sp>
    <dsp:sp modelId="{83667BA5-905A-4435-B060-7491754EE99D}">
      <dsp:nvSpPr>
        <dsp:cNvPr id="0" name=""/>
        <dsp:cNvSpPr/>
      </dsp:nvSpPr>
      <dsp:spPr>
        <a:xfrm>
          <a:off x="2678353" y="1581707"/>
          <a:ext cx="732574" cy="56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D1C38E-CBDD-4E61-A9EE-1D09EE5B7412}">
      <dsp:nvSpPr>
        <dsp:cNvPr id="0" name=""/>
        <dsp:cNvSpPr/>
      </dsp:nvSpPr>
      <dsp:spPr>
        <a:xfrm rot="5400000">
          <a:off x="2664744" y="2969725"/>
          <a:ext cx="598336" cy="68118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131A3F-3365-4F00-98BF-2D9427FFE757}">
      <dsp:nvSpPr>
        <dsp:cNvPr id="0" name=""/>
        <dsp:cNvSpPr/>
      </dsp:nvSpPr>
      <dsp:spPr>
        <a:xfrm>
          <a:off x="2506222" y="2306457"/>
          <a:ext cx="1007245" cy="70503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duotone>
              <a:schemeClr val="dk1">
                <a:tint val="30000"/>
                <a:satMod val="300000"/>
              </a:schemeClr>
              <a:schemeClr val="dk1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dk1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Teachers makes projects proposals for “non creative teams”</a:t>
          </a:r>
          <a:endParaRPr lang="bg-BG" sz="1000" kern="1200" dirty="0"/>
        </a:p>
      </dsp:txBody>
      <dsp:txXfrm>
        <a:off x="2540645" y="2340880"/>
        <a:ext cx="938399" cy="636193"/>
      </dsp:txXfrm>
    </dsp:sp>
    <dsp:sp modelId="{13FC63EF-8803-4317-8E0F-37894DAC52C2}">
      <dsp:nvSpPr>
        <dsp:cNvPr id="0" name=""/>
        <dsp:cNvSpPr/>
      </dsp:nvSpPr>
      <dsp:spPr>
        <a:xfrm>
          <a:off x="3513467" y="2373699"/>
          <a:ext cx="732574" cy="56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46110B-C209-4A41-9F2F-896F5F5307BA}">
      <dsp:nvSpPr>
        <dsp:cNvPr id="0" name=""/>
        <dsp:cNvSpPr/>
      </dsp:nvSpPr>
      <dsp:spPr>
        <a:xfrm rot="5400000">
          <a:off x="3499858" y="3761716"/>
          <a:ext cx="598336" cy="68118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AEDABB-D177-47C2-873E-3883C6A45250}">
      <dsp:nvSpPr>
        <dsp:cNvPr id="0" name=""/>
        <dsp:cNvSpPr/>
      </dsp:nvSpPr>
      <dsp:spPr>
        <a:xfrm>
          <a:off x="3341335" y="3098449"/>
          <a:ext cx="1007245" cy="70503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duotone>
              <a:schemeClr val="dk1">
                <a:tint val="30000"/>
                <a:satMod val="300000"/>
              </a:schemeClr>
              <a:schemeClr val="dk1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dk1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Consultations</a:t>
          </a:r>
          <a:endParaRPr lang="bg-BG" sz="1000" kern="1200" dirty="0"/>
        </a:p>
      </dsp:txBody>
      <dsp:txXfrm>
        <a:off x="3375758" y="3132872"/>
        <a:ext cx="938399" cy="636193"/>
      </dsp:txXfrm>
    </dsp:sp>
    <dsp:sp modelId="{EF3A51F8-C11F-4B12-8AF9-D6E1C41021B3}">
      <dsp:nvSpPr>
        <dsp:cNvPr id="0" name=""/>
        <dsp:cNvSpPr/>
      </dsp:nvSpPr>
      <dsp:spPr>
        <a:xfrm>
          <a:off x="4348581" y="3165691"/>
          <a:ext cx="732574" cy="56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E004D0-CF7F-4C59-8E32-BE68536AE3D3}">
      <dsp:nvSpPr>
        <dsp:cNvPr id="0" name=""/>
        <dsp:cNvSpPr/>
      </dsp:nvSpPr>
      <dsp:spPr>
        <a:xfrm>
          <a:off x="4176449" y="3890441"/>
          <a:ext cx="1007245" cy="70503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duotone>
              <a:schemeClr val="dk1">
                <a:tint val="30000"/>
                <a:satMod val="300000"/>
              </a:schemeClr>
              <a:schemeClr val="dk1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dk1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Final product presented for all teams</a:t>
          </a:r>
          <a:endParaRPr lang="bg-BG" sz="1000" kern="1200" dirty="0"/>
        </a:p>
      </dsp:txBody>
      <dsp:txXfrm>
        <a:off x="4210872" y="3924864"/>
        <a:ext cx="938399" cy="63619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31D64E-8DBD-4CCE-B534-F8D8B7CDB29A}">
      <dsp:nvSpPr>
        <dsp:cNvPr id="0" name=""/>
        <dsp:cNvSpPr/>
      </dsp:nvSpPr>
      <dsp:spPr>
        <a:xfrm rot="5400000">
          <a:off x="159403" y="593749"/>
          <a:ext cx="598336" cy="68118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79D85C-2E97-4BA7-ABCD-74DF24CB1FA0}">
      <dsp:nvSpPr>
        <dsp:cNvPr id="0" name=""/>
        <dsp:cNvSpPr/>
      </dsp:nvSpPr>
      <dsp:spPr>
        <a:xfrm>
          <a:off x="880" y="-69517"/>
          <a:ext cx="1007245" cy="70503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duotone>
              <a:schemeClr val="dk1">
                <a:tint val="30000"/>
                <a:satMod val="300000"/>
              </a:schemeClr>
              <a:schemeClr val="dk1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dk1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Prepare projects’ requirements in principle</a:t>
          </a:r>
          <a:endParaRPr lang="bg-BG" sz="1000" kern="1200" dirty="0"/>
        </a:p>
      </dsp:txBody>
      <dsp:txXfrm>
        <a:off x="35303" y="-35094"/>
        <a:ext cx="938399" cy="636193"/>
      </dsp:txXfrm>
    </dsp:sp>
    <dsp:sp modelId="{8ED26771-B53A-45ED-984B-62C915228D19}">
      <dsp:nvSpPr>
        <dsp:cNvPr id="0" name=""/>
        <dsp:cNvSpPr/>
      </dsp:nvSpPr>
      <dsp:spPr>
        <a:xfrm>
          <a:off x="1008126" y="-2275"/>
          <a:ext cx="732574" cy="56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34D96B-725C-4DDA-A0C0-5FC2302813F1}">
      <dsp:nvSpPr>
        <dsp:cNvPr id="0" name=""/>
        <dsp:cNvSpPr/>
      </dsp:nvSpPr>
      <dsp:spPr>
        <a:xfrm rot="5400000">
          <a:off x="994517" y="1385741"/>
          <a:ext cx="598336" cy="68118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369B4B-8AC9-4D05-82B2-73573F36E5DC}">
      <dsp:nvSpPr>
        <dsp:cNvPr id="0" name=""/>
        <dsp:cNvSpPr/>
      </dsp:nvSpPr>
      <dsp:spPr>
        <a:xfrm>
          <a:off x="835994" y="722474"/>
          <a:ext cx="1007245" cy="70503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duotone>
              <a:schemeClr val="dk1">
                <a:tint val="30000"/>
                <a:satMod val="300000"/>
              </a:schemeClr>
              <a:schemeClr val="dk1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dk1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Form collaborative working groups</a:t>
          </a:r>
          <a:endParaRPr lang="bg-BG" sz="1000" kern="1200" dirty="0"/>
        </a:p>
      </dsp:txBody>
      <dsp:txXfrm>
        <a:off x="870417" y="756897"/>
        <a:ext cx="938399" cy="636193"/>
      </dsp:txXfrm>
    </dsp:sp>
    <dsp:sp modelId="{9628AAB8-70E3-4315-A67F-479E6EA147EC}">
      <dsp:nvSpPr>
        <dsp:cNvPr id="0" name=""/>
        <dsp:cNvSpPr/>
      </dsp:nvSpPr>
      <dsp:spPr>
        <a:xfrm>
          <a:off x="1843240" y="789715"/>
          <a:ext cx="732574" cy="56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60F33F-F880-47F3-9935-2CE21867E3D8}">
      <dsp:nvSpPr>
        <dsp:cNvPr id="0" name=""/>
        <dsp:cNvSpPr/>
      </dsp:nvSpPr>
      <dsp:spPr>
        <a:xfrm rot="5400000">
          <a:off x="1829631" y="2177733"/>
          <a:ext cx="598336" cy="68118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22FF97-350C-43A8-9FEB-8E40E3419676}">
      <dsp:nvSpPr>
        <dsp:cNvPr id="0" name=""/>
        <dsp:cNvSpPr/>
      </dsp:nvSpPr>
      <dsp:spPr>
        <a:xfrm>
          <a:off x="1671108" y="1514465"/>
          <a:ext cx="1007245" cy="70503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duotone>
              <a:schemeClr val="dk1">
                <a:tint val="30000"/>
                <a:satMod val="300000"/>
              </a:schemeClr>
              <a:schemeClr val="dk1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dk1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Teams makes proposals for projects by themselves</a:t>
          </a:r>
          <a:endParaRPr lang="bg-BG" sz="1000" kern="1200" dirty="0"/>
        </a:p>
      </dsp:txBody>
      <dsp:txXfrm>
        <a:off x="1705531" y="1548888"/>
        <a:ext cx="938399" cy="636193"/>
      </dsp:txXfrm>
    </dsp:sp>
    <dsp:sp modelId="{83667BA5-905A-4435-B060-7491754EE99D}">
      <dsp:nvSpPr>
        <dsp:cNvPr id="0" name=""/>
        <dsp:cNvSpPr/>
      </dsp:nvSpPr>
      <dsp:spPr>
        <a:xfrm>
          <a:off x="2678353" y="1581707"/>
          <a:ext cx="732574" cy="56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D1C38E-CBDD-4E61-A9EE-1D09EE5B7412}">
      <dsp:nvSpPr>
        <dsp:cNvPr id="0" name=""/>
        <dsp:cNvSpPr/>
      </dsp:nvSpPr>
      <dsp:spPr>
        <a:xfrm rot="5400000">
          <a:off x="2664744" y="2969725"/>
          <a:ext cx="598336" cy="68118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131A3F-3365-4F00-98BF-2D9427FFE757}">
      <dsp:nvSpPr>
        <dsp:cNvPr id="0" name=""/>
        <dsp:cNvSpPr/>
      </dsp:nvSpPr>
      <dsp:spPr>
        <a:xfrm>
          <a:off x="2506222" y="2306457"/>
          <a:ext cx="1007245" cy="705039"/>
        </a:xfrm>
        <a:prstGeom prst="roundRect">
          <a:avLst>
            <a:gd name="adj" fmla="val 16670"/>
          </a:avLst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Teachers makes projects proposals for “non creative teams”</a:t>
          </a:r>
          <a:endParaRPr lang="bg-BG" sz="1000" kern="1200" dirty="0"/>
        </a:p>
      </dsp:txBody>
      <dsp:txXfrm>
        <a:off x="2540645" y="2340880"/>
        <a:ext cx="938399" cy="636193"/>
      </dsp:txXfrm>
    </dsp:sp>
    <dsp:sp modelId="{13FC63EF-8803-4317-8E0F-37894DAC52C2}">
      <dsp:nvSpPr>
        <dsp:cNvPr id="0" name=""/>
        <dsp:cNvSpPr/>
      </dsp:nvSpPr>
      <dsp:spPr>
        <a:xfrm>
          <a:off x="3513467" y="2373699"/>
          <a:ext cx="732574" cy="56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46110B-C209-4A41-9F2F-896F5F5307BA}">
      <dsp:nvSpPr>
        <dsp:cNvPr id="0" name=""/>
        <dsp:cNvSpPr/>
      </dsp:nvSpPr>
      <dsp:spPr>
        <a:xfrm rot="5400000">
          <a:off x="3499858" y="3761716"/>
          <a:ext cx="598336" cy="68118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AEDABB-D177-47C2-873E-3883C6A45250}">
      <dsp:nvSpPr>
        <dsp:cNvPr id="0" name=""/>
        <dsp:cNvSpPr/>
      </dsp:nvSpPr>
      <dsp:spPr>
        <a:xfrm>
          <a:off x="3341335" y="3098449"/>
          <a:ext cx="1007245" cy="70503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duotone>
              <a:schemeClr val="dk1">
                <a:tint val="30000"/>
                <a:satMod val="300000"/>
              </a:schemeClr>
              <a:schemeClr val="dk1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dk1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Consultations</a:t>
          </a:r>
          <a:endParaRPr lang="bg-BG" sz="1000" kern="1200" dirty="0"/>
        </a:p>
      </dsp:txBody>
      <dsp:txXfrm>
        <a:off x="3375758" y="3132872"/>
        <a:ext cx="938399" cy="636193"/>
      </dsp:txXfrm>
    </dsp:sp>
    <dsp:sp modelId="{EF3A51F8-C11F-4B12-8AF9-D6E1C41021B3}">
      <dsp:nvSpPr>
        <dsp:cNvPr id="0" name=""/>
        <dsp:cNvSpPr/>
      </dsp:nvSpPr>
      <dsp:spPr>
        <a:xfrm>
          <a:off x="4348581" y="3165691"/>
          <a:ext cx="732574" cy="56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E004D0-CF7F-4C59-8E32-BE68536AE3D3}">
      <dsp:nvSpPr>
        <dsp:cNvPr id="0" name=""/>
        <dsp:cNvSpPr/>
      </dsp:nvSpPr>
      <dsp:spPr>
        <a:xfrm>
          <a:off x="4176449" y="3890441"/>
          <a:ext cx="1007245" cy="70503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duotone>
              <a:schemeClr val="dk1">
                <a:tint val="30000"/>
                <a:satMod val="300000"/>
              </a:schemeClr>
              <a:schemeClr val="dk1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dk1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Final product presented for all teams</a:t>
          </a:r>
          <a:endParaRPr lang="bg-BG" sz="1000" kern="1200" dirty="0"/>
        </a:p>
      </dsp:txBody>
      <dsp:txXfrm>
        <a:off x="4210872" y="3924864"/>
        <a:ext cx="938399" cy="6361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12892-A928-4475-BC95-BEAE11C4B9D4}" type="datetimeFigureOut">
              <a:rPr lang="bg-BG" smtClean="0"/>
              <a:t>4.9.2012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46DEE3-5479-49C8-8A80-2C97B412B2E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75173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Принципите, които са залегнали в нашата стратегия са:</a:t>
            </a:r>
          </a:p>
          <a:p>
            <a:pPr marL="171450" indent="-171450">
              <a:buFontTx/>
              <a:buChar char="-"/>
            </a:pPr>
            <a:r>
              <a:rPr lang="bg-BG" dirty="0" smtClean="0"/>
              <a:t>поощрява</a:t>
            </a:r>
            <a:r>
              <a:rPr lang="bg-BG" baseline="0" dirty="0" smtClean="0"/>
              <a:t> се образуването на екипи от поне двама човека</a:t>
            </a:r>
          </a:p>
          <a:p>
            <a:pPr marL="171450" indent="-171450">
              <a:buFontTx/>
              <a:buChar char="-"/>
            </a:pPr>
            <a:r>
              <a:rPr lang="bg-BG" baseline="0" dirty="0" smtClean="0"/>
              <a:t>цели се разнообразие в разработваните проекти за да се предизвика взаимен интерес между различните екипи</a:t>
            </a:r>
          </a:p>
          <a:p>
            <a:pPr marL="171450" indent="-171450">
              <a:buFontTx/>
              <a:buChar char="-"/>
            </a:pPr>
            <a:r>
              <a:rPr lang="bg-BG" baseline="0" dirty="0" smtClean="0"/>
              <a:t>постигнатите резултати са достъпни за всички екипи за да се подобри разпространението на знания и да се постигне някакво ниво на самооценка</a:t>
            </a:r>
          </a:p>
          <a:p>
            <a:pPr marL="171450" indent="-171450">
              <a:buFontTx/>
              <a:buChar char="-"/>
            </a:pPr>
            <a:r>
              <a:rPr lang="bg-BG" baseline="0" dirty="0" smtClean="0"/>
              <a:t>използване на средства, които позволяват организационните въпроси да се решават дистанционно и по този начин да се минимизират ненужните срещи с преподавателите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6DEE3-5479-49C8-8A80-2C97B412B2EA}" type="slidenum">
              <a:rPr lang="bg-BG" smtClean="0"/>
              <a:t>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277324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baseline="0" dirty="0" smtClean="0"/>
              <a:t>След определяне на темата на всеки проект се прави регистрация на проекта в системата за управление на проекти </a:t>
            </a:r>
            <a:r>
              <a:rPr lang="en-US" baseline="0" dirty="0" err="1" smtClean="0"/>
              <a:t>Redmine</a:t>
            </a:r>
            <a:r>
              <a:rPr lang="bg-BG" baseline="0" dirty="0" smtClean="0"/>
              <a:t>, която е инсталирана като подсистема в </a:t>
            </a:r>
            <a:r>
              <a:rPr lang="en-US" baseline="0" dirty="0" smtClean="0"/>
              <a:t>DeLC</a:t>
            </a:r>
            <a:r>
              <a:rPr lang="bg-BG" baseline="0" dirty="0" smtClean="0"/>
              <a:t>. Това позволява по-ефективно управление на всеки проект и подобрява взаимодействието между членовете на екипа и преподавателите.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6DEE3-5479-49C8-8A80-2C97B412B2EA}" type="slidenum">
              <a:rPr lang="bg-BG" smtClean="0"/>
              <a:t>13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277324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baseline="0" dirty="0" smtClean="0"/>
              <a:t>Предварително са дефинирани 11 дати за консултации. В рамките на една седмица преди всяка дата екипите, които имат нужда от консултация се регистрират. По този начин преподавателите знаят предварително колко екипа ще присъстват на консултациите и по какви теми ще имат нужда от помощ.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6DEE3-5479-49C8-8A80-2C97B412B2EA}" type="slidenum">
              <a:rPr lang="bg-BG" smtClean="0"/>
              <a:t>14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277324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baseline="0" dirty="0" smtClean="0"/>
              <a:t>Предварително са дефинирани 11 дати за консултации. В рамките на една седмица преди всяка дата екипите, които имат нужда от консултация се регистрират. По този начин преподавателите знаят предварително колко екипа ще присъстват на консултациите и по какви теми ще имат нужда от помощ.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6DEE3-5479-49C8-8A80-2C97B412B2EA}" type="slidenum">
              <a:rPr lang="bg-BG" smtClean="0"/>
              <a:t>15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277324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baseline="0" dirty="0" smtClean="0"/>
              <a:t>Защитата на проекта включва и демонстрация на разработения продукт.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6DEE3-5479-49C8-8A80-2C97B412B2EA}" type="slidenum">
              <a:rPr lang="bg-BG" smtClean="0"/>
              <a:t>16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277324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baseline="0" dirty="0" smtClean="0"/>
              <a:t>Защитата на проекта включва и демонстрация на разработения продукт.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6DEE3-5479-49C8-8A80-2C97B412B2EA}" type="slidenum">
              <a:rPr lang="bg-BG" smtClean="0"/>
              <a:t>17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27732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6DEE3-5479-49C8-8A80-2C97B412B2EA}" type="slidenum">
              <a:rPr lang="bg-BG" smtClean="0"/>
              <a:t>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27732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6DEE3-5479-49C8-8A80-2C97B412B2EA}" type="slidenum">
              <a:rPr lang="bg-BG" smtClean="0"/>
              <a:t>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27732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baseline="0" dirty="0" smtClean="0"/>
              <a:t>Проекта завършва с представянето му пред всички студенти от магистърската програма. По време на представянето могат да бъдат задавани въпроси към разработчиците, което спомага разпространението на знания.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6DEE3-5479-49C8-8A80-2C97B412B2EA}" type="slidenum">
              <a:rPr lang="bg-BG" smtClean="0"/>
              <a:t>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27732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6DEE3-5479-49C8-8A80-2C97B412B2EA}" type="slidenum">
              <a:rPr lang="bg-BG" smtClean="0"/>
              <a:t>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27732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baseline="0" dirty="0" smtClean="0"/>
              <a:t>Дефинирането на задания за проекти от самите екипи предполага, че темата на проекта ще е интересна за смият екип, което би трябвало да повиши мотивацията на студентите да работят по задачите свързани с проекта.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6DEE3-5479-49C8-8A80-2C97B412B2EA}" type="slidenum">
              <a:rPr lang="bg-BG" smtClean="0"/>
              <a:t>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27732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baseline="0" dirty="0" smtClean="0"/>
              <a:t>Дефинирането на задания за проекти от самите екипи предполага, че темата на проекта ще е интересна за смият екип, което би трябвало да повиши мотивацията на студентите да работят по задачите свързани с проекта.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6DEE3-5479-49C8-8A80-2C97B412B2EA}" type="slidenum">
              <a:rPr lang="bg-BG" smtClean="0"/>
              <a:t>10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277324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baseline="0" dirty="0" smtClean="0"/>
              <a:t>Дефинирането на задания за проекти от самите екипи предполага, че темата на проекта ще е интересна за смият екип, което би трябвало да повиши мотивацията на студентите да работят по задачите свързани с проекта.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6DEE3-5479-49C8-8A80-2C97B412B2EA}" type="slidenum">
              <a:rPr lang="bg-BG" smtClean="0"/>
              <a:t>11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277324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baseline="0" dirty="0" smtClean="0"/>
              <a:t>Преподавателите дефинират задания за проекти за екипите, които не могат да предложат смислено такова. По този начин се </a:t>
            </a:r>
            <a:r>
              <a:rPr lang="bg-BG" baseline="0" dirty="0" err="1" smtClean="0"/>
              <a:t>облегчава</a:t>
            </a:r>
            <a:r>
              <a:rPr lang="bg-BG" baseline="0" dirty="0" smtClean="0"/>
              <a:t> работата на преподавателите.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6DEE3-5479-49C8-8A80-2C97B412B2EA}" type="slidenum">
              <a:rPr lang="bg-BG" smtClean="0"/>
              <a:t>12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27732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авоъгъл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Закръглен правоъгъл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g-BG" smtClean="0"/>
              <a:t>Щракнете за редакция стил подзагл. обр.</a:t>
            </a:r>
            <a:endParaRPr kumimoji="0" lang="en-US"/>
          </a:p>
        </p:txBody>
      </p:sp>
      <p:sp>
        <p:nvSpPr>
          <p:cNvPr id="28" name="Контейнер за 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37F38-9C17-4ED1-AF88-D715AD38DD97}" type="datetime1">
              <a:rPr lang="bg-BG" smtClean="0"/>
              <a:t>4.9.2012 г.</a:t>
            </a:fld>
            <a:endParaRPr lang="bg-BG"/>
          </a:p>
        </p:txBody>
      </p:sp>
      <p:sp>
        <p:nvSpPr>
          <p:cNvPr id="17" name="Контейнер за долния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Opatija</a:t>
            </a:r>
            <a:r>
              <a:rPr lang="en-US" dirty="0" smtClean="0"/>
              <a:t>, Croatia, 2-9.09.2012</a:t>
            </a:r>
            <a:endParaRPr lang="bg-BG" dirty="0"/>
          </a:p>
        </p:txBody>
      </p:sp>
      <p:sp>
        <p:nvSpPr>
          <p:cNvPr id="29" name="Контейнер за номер на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D3857FB-96ED-4E3A-807A-2FCBF5A934B1}" type="slidenum">
              <a:rPr lang="bg-BG" smtClean="0"/>
              <a:t>‹#›</a:t>
            </a:fld>
            <a:endParaRPr lang="bg-BG"/>
          </a:p>
        </p:txBody>
      </p:sp>
      <p:sp>
        <p:nvSpPr>
          <p:cNvPr id="7" name="Правоъгъл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авоъгъл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авоъгъл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лавие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1E0B-18BC-46E0-8520-915825C047B1}" type="datetime1">
              <a:rPr lang="bg-BG" smtClean="0"/>
              <a:t>4.9.2012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Opatija, Croatia, 2-9.09.2012</a:t>
            </a: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57FB-96ED-4E3A-807A-2FCBF5A934B1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2C6AA-6316-4547-9075-8F5F28A9ACB0}" type="datetime1">
              <a:rPr lang="bg-BG" smtClean="0"/>
              <a:t>4.9.2012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Opatija, Croatia, 2-9.09.2012</a:t>
            </a: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57FB-96ED-4E3A-807A-2FCBF5A934B1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E2421-E626-4B28-AEDF-D2D8FA56A7E2}" type="datetime1">
              <a:rPr lang="bg-BG" smtClean="0"/>
              <a:t>4.9.2012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Opatija</a:t>
            </a:r>
            <a:r>
              <a:rPr lang="en-US" dirty="0" smtClean="0"/>
              <a:t>, Croatia, 2-9.09.2012</a:t>
            </a:r>
            <a:endParaRPr lang="bg-BG" dirty="0" smtClean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57FB-96ED-4E3A-807A-2FCBF5A934B1}" type="slidenum">
              <a:rPr lang="bg-BG" smtClean="0"/>
              <a:t>‹#›</a:t>
            </a:fld>
            <a:endParaRPr lang="bg-BG"/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авоъгъл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Закръглен правоъгъл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88EAA-87DC-41CF-90F6-3C21A545760D}" type="datetime1">
              <a:rPr lang="bg-BG" smtClean="0"/>
              <a:t>4.9.2012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de-DE" smtClean="0"/>
              <a:t>Opatija, Croatia, 2-9.09.2012</a:t>
            </a:r>
            <a:endParaRPr lang="bg-BG"/>
          </a:p>
        </p:txBody>
      </p:sp>
      <p:sp>
        <p:nvSpPr>
          <p:cNvPr id="7" name="Правоъгъл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авоъгъл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авоъгъл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D3857FB-96ED-4E3A-807A-2FCBF5A934B1}" type="slidenum">
              <a:rPr lang="bg-BG" smtClean="0"/>
              <a:t>‹#›</a:t>
            </a:fld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F44A6-7DEA-4B5F-8118-0C37D837639F}" type="datetime1">
              <a:rPr lang="bg-BG" smtClean="0"/>
              <a:t>4.9.2012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Opatija, Croatia, 2-9.09.2012</a:t>
            </a:r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57FB-96ED-4E3A-807A-2FCBF5A934B1}" type="slidenum">
              <a:rPr lang="bg-BG" smtClean="0"/>
              <a:t>‹#›</a:t>
            </a:fld>
            <a:endParaRPr lang="bg-BG"/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11" name="Контейнер за съдържани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74DFF-489C-467B-BE08-87F8AC81B599}" type="datetime1">
              <a:rPr lang="bg-BG" smtClean="0"/>
              <a:t>4.9.2012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Opatija, Croatia, 2-9.09.2012</a:t>
            </a:r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57FB-96ED-4E3A-807A-2FCBF5A934B1}" type="slidenum">
              <a:rPr lang="bg-BG" smtClean="0"/>
              <a:t>‹#›</a:t>
            </a:fld>
            <a:endParaRPr lang="bg-BG"/>
          </a:p>
        </p:txBody>
      </p:sp>
      <p:sp>
        <p:nvSpPr>
          <p:cNvPr id="11" name="Контейнер за съдържани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13" name="Контейнер за съдържани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6D6ED-A6F3-4785-86DA-B33EC97872ED}" type="datetime1">
              <a:rPr lang="bg-BG" smtClean="0"/>
              <a:t>4.9.2012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Opatija, Croatia, 2-9.09.2012</a:t>
            </a:r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57FB-96ED-4E3A-807A-2FCBF5A934B1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AB46-501F-438F-976F-AF4D5369A488}" type="datetime1">
              <a:rPr lang="bg-BG" smtClean="0"/>
              <a:t>4.9.2012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Opatija, Croatia, 2-9.09.2012</a:t>
            </a:r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57FB-96ED-4E3A-807A-2FCBF5A934B1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авоъгъл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Закръглен правоъгъл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E977-6C9E-4AAA-95BA-72FC3B092550}" type="datetime1">
              <a:rPr lang="bg-BG" smtClean="0"/>
              <a:t>4.9.2012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Opatija, Croatia, 2-9.09.2012</a:t>
            </a:r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57FB-96ED-4E3A-807A-2FCBF5A934B1}" type="slidenum">
              <a:rPr lang="bg-BG" smtClean="0"/>
              <a:t>‹#›</a:t>
            </a:fld>
            <a:endParaRPr lang="bg-BG"/>
          </a:p>
        </p:txBody>
      </p:sp>
      <p:sp>
        <p:nvSpPr>
          <p:cNvPr id="11" name="Контейнер за съдържани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E68FE-A453-4A22-9DEF-B743730DAF0A}" type="datetime1">
              <a:rPr lang="bg-BG" smtClean="0"/>
              <a:t>4.9.2012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de-DE" smtClean="0"/>
              <a:t>Opatija, Croatia, 2-9.09.2012</a:t>
            </a:r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D3857FB-96ED-4E3A-807A-2FCBF5A934B1}" type="slidenum">
              <a:rPr lang="bg-BG" smtClean="0"/>
              <a:t>‹#›</a:t>
            </a:fld>
            <a:endParaRPr lang="bg-BG"/>
          </a:p>
        </p:txBody>
      </p:sp>
      <p:sp>
        <p:nvSpPr>
          <p:cNvPr id="11" name="Правоъгъл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авоъгъл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авоъгъл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bg-BG" smtClean="0"/>
              <a:t>Щракнете върху иконата, за да добавите картина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авоъгъл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Закръглен правоъгъл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Контейнер за заглавие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13" name="Текстов контейнер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14" name="Контейнер за 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671E2F4-EFF5-4146-ADD2-11488DA1F846}" type="datetime1">
              <a:rPr lang="bg-BG" smtClean="0"/>
              <a:t>4.9.2012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Opatija, Croatia, 2-9.09.2012</a:t>
            </a:r>
            <a:endParaRPr lang="bg-BG"/>
          </a:p>
        </p:txBody>
      </p:sp>
      <p:sp>
        <p:nvSpPr>
          <p:cNvPr id="23" name="Контейнер за номер на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D3857FB-96ED-4E3A-807A-2FCBF5A934B1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10.xml"/><Relationship Id="rId9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9672" y="4365104"/>
            <a:ext cx="5864696" cy="69492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PhD </a:t>
            </a:r>
            <a:r>
              <a:rPr lang="en-US" dirty="0" err="1" smtClean="0"/>
              <a:t>Asya</a:t>
            </a:r>
            <a:r>
              <a:rPr lang="en-US" dirty="0" smtClean="0"/>
              <a:t> </a:t>
            </a:r>
            <a:r>
              <a:rPr lang="en-US" dirty="0" err="1" smtClean="0"/>
              <a:t>Stoyanova</a:t>
            </a:r>
            <a:r>
              <a:rPr lang="en-US" dirty="0" smtClean="0"/>
              <a:t> –</a:t>
            </a:r>
            <a:r>
              <a:rPr lang="en-US" dirty="0" err="1" smtClean="0"/>
              <a:t>Doycheva</a:t>
            </a:r>
            <a:endParaRPr lang="en-US" dirty="0" smtClean="0"/>
          </a:p>
          <a:p>
            <a:r>
              <a:rPr lang="en-US" dirty="0" smtClean="0"/>
              <a:t>University of Plovdiv, Bulgaria</a:t>
            </a:r>
            <a:endParaRPr lang="bg-BG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Project management in new masters’ curriculum</a:t>
            </a:r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6E240-E0C4-446B-80D9-FA1B9C5726C0}" type="datetime1">
              <a:rPr lang="bg-BG" smtClean="0"/>
              <a:t>4.9.2012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Opatija, Croatia, 2-9.09.2012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47122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Projects’ proposals</a:t>
            </a:r>
            <a:endParaRPr lang="bg-BG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322712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teams are encouraged to makes proposals for projects by themselves</a:t>
            </a:r>
            <a:r>
              <a:rPr lang="en-US" dirty="0"/>
              <a:t> </a:t>
            </a:r>
            <a:r>
              <a:rPr lang="en-US" dirty="0" smtClean="0"/>
              <a:t>obeying the defined requirements.</a:t>
            </a:r>
          </a:p>
          <a:p>
            <a:r>
              <a:rPr lang="en-US" dirty="0" smtClean="0"/>
              <a:t>These proposals are clarified with the teachers to produce the final project description.</a:t>
            </a:r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516403"/>
              </p:ext>
            </p:extLst>
          </p:nvPr>
        </p:nvGraphicFramePr>
        <p:xfrm>
          <a:off x="3851920" y="1628708"/>
          <a:ext cx="518457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Rectangle 13"/>
          <p:cNvSpPr/>
          <p:nvPr/>
        </p:nvSpPr>
        <p:spPr>
          <a:xfrm>
            <a:off x="323528" y="548680"/>
            <a:ext cx="8712968" cy="619268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186" y="1124744"/>
            <a:ext cx="6255221" cy="51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107504" y="404664"/>
            <a:ext cx="2304256" cy="965636"/>
          </a:xfrm>
          <a:prstGeom prst="wedgeRoundRectCallout">
            <a:avLst>
              <a:gd name="adj1" fmla="val 44401"/>
              <a:gd name="adj2" fmla="val 10351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Project proposal registration form available in DeLC</a:t>
            </a:r>
            <a:endParaRPr lang="bg-BG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5638698" y="2134476"/>
            <a:ext cx="1897360" cy="414336"/>
          </a:xfrm>
          <a:prstGeom prst="wedgeRoundRectCallout">
            <a:avLst>
              <a:gd name="adj1" fmla="val -51731"/>
              <a:gd name="adj2" fmla="val 17045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Project’s  title</a:t>
            </a:r>
            <a:endParaRPr lang="bg-BG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6587378" y="2931088"/>
            <a:ext cx="2449118" cy="414336"/>
          </a:xfrm>
          <a:prstGeom prst="wedgeRoundRectCallout">
            <a:avLst>
              <a:gd name="adj1" fmla="val -63760"/>
              <a:gd name="adj2" fmla="val 9510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Project ‘s description</a:t>
            </a:r>
            <a:endParaRPr lang="bg-BG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4655738" y="3892691"/>
            <a:ext cx="2880320" cy="414336"/>
          </a:xfrm>
          <a:prstGeom prst="wedgeRoundRectCallout">
            <a:avLst>
              <a:gd name="adj1" fmla="val -82730"/>
              <a:gd name="adj2" fmla="val -448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Number of team members</a:t>
            </a:r>
            <a:endParaRPr lang="bg-BG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6311499" y="4581128"/>
            <a:ext cx="2449118" cy="414336"/>
          </a:xfrm>
          <a:prstGeom prst="wedgeRoundRectCallout">
            <a:avLst>
              <a:gd name="adj1" fmla="val -67403"/>
              <a:gd name="adj2" fmla="val -47541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Team members IDs</a:t>
            </a:r>
            <a:endParaRPr lang="bg-BG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2933237" y="5152286"/>
            <a:ext cx="2449118" cy="580969"/>
          </a:xfrm>
          <a:prstGeom prst="wedgeRoundRectCallout">
            <a:avLst>
              <a:gd name="adj1" fmla="val -67403"/>
              <a:gd name="adj2" fmla="val -47541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Implementation technologies</a:t>
            </a:r>
            <a:endParaRPr lang="bg-BG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7E940-E2BC-4B94-977B-629C9107EB9C}" type="datetime1">
              <a:rPr lang="bg-BG" smtClean="0"/>
              <a:t>4.9.2012 г.</a:t>
            </a:fld>
            <a:endParaRPr lang="bg-BG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Opatija, Croatia, 2-9.09.2012</a:t>
            </a:r>
            <a:endParaRPr lang="bg-BG" dirty="0" smtClean="0"/>
          </a:p>
        </p:txBody>
      </p:sp>
    </p:spTree>
    <p:extLst>
      <p:ext uri="{BB962C8B-B14F-4D97-AF65-F5344CB8AC3E}">
        <p14:creationId xmlns:p14="http://schemas.microsoft.com/office/powerpoint/2010/main" val="104295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3" grpId="0" animBg="1"/>
      <p:bldP spid="3" grpId="1" animBg="1"/>
      <p:bldP spid="4" grpId="0" animBg="1"/>
      <p:bldP spid="4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322712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teams are encouraged to makes proposals for projects by themselves</a:t>
            </a:r>
            <a:r>
              <a:rPr lang="en-US" dirty="0"/>
              <a:t> </a:t>
            </a:r>
            <a:r>
              <a:rPr lang="en-US" dirty="0" smtClean="0"/>
              <a:t>obeying the defined requirements.</a:t>
            </a:r>
          </a:p>
          <a:p>
            <a:r>
              <a:rPr lang="en-US" dirty="0" smtClean="0"/>
              <a:t>These proposals are clarified with the teachers to produce the final project description.</a:t>
            </a:r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4210302"/>
              </p:ext>
            </p:extLst>
          </p:nvPr>
        </p:nvGraphicFramePr>
        <p:xfrm>
          <a:off x="3851920" y="1628708"/>
          <a:ext cx="518457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8"/>
          <p:cNvSpPr/>
          <p:nvPr/>
        </p:nvSpPr>
        <p:spPr>
          <a:xfrm>
            <a:off x="323528" y="548680"/>
            <a:ext cx="8712968" cy="619268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Projects’ proposals</a:t>
            </a:r>
            <a:endParaRPr lang="bg-B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64704"/>
            <a:ext cx="4231984" cy="5707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5454467" y="782029"/>
            <a:ext cx="2520280" cy="1584176"/>
          </a:xfrm>
          <a:prstGeom prst="wedgeRoundRectCallout">
            <a:avLst>
              <a:gd name="adj1" fmla="val -84996"/>
              <a:gd name="adj2" fmla="val 622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Total of 43 registered projects</a:t>
            </a:r>
            <a:endParaRPr lang="bg-BG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BC384-E08E-484D-A7DC-ACEAC58C4AF5}" type="datetime1">
              <a:rPr lang="bg-BG" smtClean="0"/>
              <a:t>4.9.2012 г.</a:t>
            </a:fld>
            <a:endParaRPr lang="bg-BG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Opatija, Croatia, 2-9.09.2012</a:t>
            </a:r>
            <a:endParaRPr lang="bg-BG" dirty="0" smtClean="0"/>
          </a:p>
        </p:txBody>
      </p:sp>
    </p:spTree>
    <p:extLst>
      <p:ext uri="{BB962C8B-B14F-4D97-AF65-F5344CB8AC3E}">
        <p14:creationId xmlns:p14="http://schemas.microsoft.com/office/powerpoint/2010/main" val="377684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Non-creative Teams?</a:t>
            </a:r>
            <a:endParaRPr lang="bg-BG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322712" cy="4525963"/>
          </a:xfrm>
        </p:spPr>
        <p:txBody>
          <a:bodyPr>
            <a:normAutofit/>
          </a:bodyPr>
          <a:lstStyle/>
          <a:p>
            <a:r>
              <a:rPr lang="en-US" dirty="0"/>
              <a:t>The teachers’ work </a:t>
            </a:r>
            <a:r>
              <a:rPr lang="en-US" dirty="0" smtClean="0"/>
              <a:t>is to define projects only for the teams, which can not propose reasonable one.</a:t>
            </a:r>
            <a:endParaRPr lang="bg-BG" dirty="0" smtClean="0"/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8387816"/>
              </p:ext>
            </p:extLst>
          </p:nvPr>
        </p:nvGraphicFramePr>
        <p:xfrm>
          <a:off x="3851920" y="1628708"/>
          <a:ext cx="518457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57788-F71D-4B21-9B7F-4505F78B3F08}" type="datetime1">
              <a:rPr lang="bg-BG" smtClean="0"/>
              <a:t>4.9.2012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Opatija, Croatia, 2-9.09.2012</a:t>
            </a:r>
            <a:endParaRPr lang="bg-BG" dirty="0" smtClean="0"/>
          </a:p>
        </p:txBody>
      </p:sp>
    </p:spTree>
    <p:extLst>
      <p:ext uri="{BB962C8B-B14F-4D97-AF65-F5344CB8AC3E}">
        <p14:creationId xmlns:p14="http://schemas.microsoft.com/office/powerpoint/2010/main" val="391289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Non-creative Teams?</a:t>
            </a:r>
            <a:endParaRPr lang="bg-BG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322712" cy="4525963"/>
          </a:xfrm>
        </p:spPr>
        <p:txBody>
          <a:bodyPr>
            <a:normAutofit/>
          </a:bodyPr>
          <a:lstStyle/>
          <a:p>
            <a:r>
              <a:rPr lang="en-US" dirty="0"/>
              <a:t>The teachers’ work become </a:t>
            </a:r>
            <a:r>
              <a:rPr lang="en-US" dirty="0" smtClean="0"/>
              <a:t>lighter as the</a:t>
            </a:r>
            <a:r>
              <a:rPr lang="en-US" dirty="0"/>
              <a:t>y</a:t>
            </a:r>
            <a:r>
              <a:rPr lang="en-US" dirty="0" smtClean="0"/>
              <a:t> need to define projects only for the teams, which cannot propose reasonable one.</a:t>
            </a:r>
            <a:endParaRPr lang="bg-BG" dirty="0" smtClean="0"/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7549105"/>
              </p:ext>
            </p:extLst>
          </p:nvPr>
        </p:nvGraphicFramePr>
        <p:xfrm>
          <a:off x="3851920" y="1628708"/>
          <a:ext cx="518457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323528" y="548680"/>
            <a:ext cx="8712968" cy="619268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7310464" cy="5228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42525"/>
            <a:ext cx="7272808" cy="5226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7056784" cy="5013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648D-77CF-4379-B4DC-10499A80D4EF}" type="datetime1">
              <a:rPr lang="bg-BG" smtClean="0"/>
              <a:t>4.9.2012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Opatija, Croatia, 2-9.09.2012</a:t>
            </a:r>
            <a:endParaRPr lang="bg-BG" dirty="0" smtClean="0"/>
          </a:p>
        </p:txBody>
      </p:sp>
    </p:spTree>
    <p:extLst>
      <p:ext uri="{BB962C8B-B14F-4D97-AF65-F5344CB8AC3E}">
        <p14:creationId xmlns:p14="http://schemas.microsoft.com/office/powerpoint/2010/main" val="261028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build="p"/>
      <p:bldP spid="6" grpId="0" animBg="1"/>
      <p:bldP spid="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Consultations</a:t>
            </a:r>
            <a:endParaRPr lang="bg-BG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322712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Consultations are made on predefined dates (11 possibilities).</a:t>
            </a:r>
          </a:p>
          <a:p>
            <a:r>
              <a:rPr lang="en-US" dirty="0" smtClean="0"/>
              <a:t>The teams are encouraged to register for a consultation in the week before each consultation date only if they intend to participate.</a:t>
            </a:r>
          </a:p>
          <a:p>
            <a:r>
              <a:rPr lang="en-US" dirty="0" smtClean="0"/>
              <a:t>The teachers know in advance how many teams will participate in the consultation and what topics they need help.</a:t>
            </a:r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3950771"/>
              </p:ext>
            </p:extLst>
          </p:nvPr>
        </p:nvGraphicFramePr>
        <p:xfrm>
          <a:off x="3851920" y="1628708"/>
          <a:ext cx="518457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3E03C-704A-4368-B31A-4C3A24068037}" type="datetime1">
              <a:rPr lang="bg-BG" smtClean="0"/>
              <a:t>4.9.2012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Opatija, Croatia, 2-9.09.2012</a:t>
            </a:r>
            <a:endParaRPr lang="bg-BG" dirty="0" smtClean="0"/>
          </a:p>
        </p:txBody>
      </p:sp>
    </p:spTree>
    <p:extLst>
      <p:ext uri="{BB962C8B-B14F-4D97-AF65-F5344CB8AC3E}">
        <p14:creationId xmlns:p14="http://schemas.microsoft.com/office/powerpoint/2010/main" val="118815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Consultations</a:t>
            </a:r>
            <a:endParaRPr lang="bg-BG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322712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Consultations are made on predefined dates (11 possibilities).</a:t>
            </a:r>
          </a:p>
          <a:p>
            <a:r>
              <a:rPr lang="en-US" dirty="0" smtClean="0"/>
              <a:t>The teams are encouraged to register for a consultation in the week before each consultation date only if they intend to participate.</a:t>
            </a:r>
          </a:p>
          <a:p>
            <a:r>
              <a:rPr lang="en-US" dirty="0" smtClean="0"/>
              <a:t>The teachers know in advance how many teams will participate in the consultation and for what topics they need help.</a:t>
            </a:r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6495892"/>
              </p:ext>
            </p:extLst>
          </p:nvPr>
        </p:nvGraphicFramePr>
        <p:xfrm>
          <a:off x="3851920" y="1628708"/>
          <a:ext cx="518457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323528" y="548680"/>
            <a:ext cx="8712968" cy="619268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8" y="1214438"/>
            <a:ext cx="6105525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107504" y="404664"/>
            <a:ext cx="2304256" cy="965636"/>
          </a:xfrm>
          <a:prstGeom prst="wedgeRoundRectCallout">
            <a:avLst>
              <a:gd name="adj1" fmla="val 44401"/>
              <a:gd name="adj2" fmla="val 10351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Registration form for consultation available in DeLC</a:t>
            </a:r>
            <a:endParaRPr lang="bg-BG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3275856" y="1720140"/>
            <a:ext cx="1897360" cy="414336"/>
          </a:xfrm>
          <a:prstGeom prst="wedgeRoundRectCallout">
            <a:avLst>
              <a:gd name="adj1" fmla="val -49381"/>
              <a:gd name="adj2" fmla="val 12201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Consultation date</a:t>
            </a:r>
            <a:endParaRPr lang="bg-BG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3862381" y="2348880"/>
            <a:ext cx="2449118" cy="414336"/>
          </a:xfrm>
          <a:prstGeom prst="wedgeRoundRectCallout">
            <a:avLst>
              <a:gd name="adj1" fmla="val -63760"/>
              <a:gd name="adj2" fmla="val 9510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Project title</a:t>
            </a:r>
            <a:endParaRPr lang="bg-BG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3862381" y="3230688"/>
            <a:ext cx="2880320" cy="558352"/>
          </a:xfrm>
          <a:prstGeom prst="wedgeRoundRectCallout">
            <a:avLst>
              <a:gd name="adj1" fmla="val -82730"/>
              <a:gd name="adj2" fmla="val -483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Problem description or desired topic</a:t>
            </a:r>
            <a:endParaRPr lang="bg-BG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4572000" y="4166792"/>
            <a:ext cx="2449118" cy="702368"/>
          </a:xfrm>
          <a:prstGeom prst="wedgeRoundRectCallout">
            <a:avLst>
              <a:gd name="adj1" fmla="val -127505"/>
              <a:gd name="adj2" fmla="val -5830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Specific teacher (optional)</a:t>
            </a:r>
            <a:endParaRPr lang="bg-BG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668E4-047C-4BA2-A1B1-78872C5A9E11}" type="datetime1">
              <a:rPr lang="bg-BG" smtClean="0"/>
              <a:t>4.9.2012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Opatija, Croatia, 2-9.09.2012</a:t>
            </a:r>
            <a:endParaRPr lang="bg-BG" dirty="0" smtClean="0"/>
          </a:p>
        </p:txBody>
      </p:sp>
    </p:spTree>
    <p:extLst>
      <p:ext uri="{BB962C8B-B14F-4D97-AF65-F5344CB8AC3E}">
        <p14:creationId xmlns:p14="http://schemas.microsoft.com/office/powerpoint/2010/main" val="407611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uiExpand="1" build="p"/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 Defend</a:t>
            </a:r>
            <a:endParaRPr lang="bg-BG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322712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Project defends are public for all students in the masters’ program.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procedure is not in formal form.</a:t>
            </a:r>
          </a:p>
          <a:p>
            <a:endParaRPr lang="en-US" dirty="0" smtClean="0"/>
          </a:p>
          <a:p>
            <a:r>
              <a:rPr lang="en-US" dirty="0" smtClean="0"/>
              <a:t>Questions from teachers and students are allowed.</a:t>
            </a:r>
          </a:p>
          <a:p>
            <a:endParaRPr lang="en-US" dirty="0" smtClean="0"/>
          </a:p>
          <a:p>
            <a:r>
              <a:rPr lang="en-US" dirty="0" smtClean="0"/>
              <a:t>The final grade is for the whole team, but it is valid for each student in the team individually.</a:t>
            </a:r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405963"/>
              </p:ext>
            </p:extLst>
          </p:nvPr>
        </p:nvGraphicFramePr>
        <p:xfrm>
          <a:off x="3851920" y="1628708"/>
          <a:ext cx="518457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1C248-BF9E-4EB8-86A2-E08188F2BB18}" type="datetime1">
              <a:rPr lang="bg-BG" smtClean="0"/>
              <a:t>4.9.2012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Opatija, Croatia, 2-9.09.2012</a:t>
            </a:r>
            <a:endParaRPr lang="bg-BG" dirty="0" smtClean="0"/>
          </a:p>
        </p:txBody>
      </p:sp>
    </p:spTree>
    <p:extLst>
      <p:ext uri="{BB962C8B-B14F-4D97-AF65-F5344CB8AC3E}">
        <p14:creationId xmlns:p14="http://schemas.microsoft.com/office/powerpoint/2010/main" val="410030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322712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Project defends are public for all students in the masters’ program.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procedure is in not formal form.</a:t>
            </a:r>
          </a:p>
          <a:p>
            <a:endParaRPr lang="en-US" dirty="0" smtClean="0"/>
          </a:p>
          <a:p>
            <a:r>
              <a:rPr lang="en-US" dirty="0" smtClean="0"/>
              <a:t>Questions from teachers and students are allowed.</a:t>
            </a:r>
          </a:p>
          <a:p>
            <a:endParaRPr lang="en-US" dirty="0" smtClean="0"/>
          </a:p>
          <a:p>
            <a:r>
              <a:rPr lang="en-US" dirty="0" smtClean="0"/>
              <a:t>The final grade is for the whole team, but it is valid for each student in the team individually.</a:t>
            </a:r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0922929"/>
              </p:ext>
            </p:extLst>
          </p:nvPr>
        </p:nvGraphicFramePr>
        <p:xfrm>
          <a:off x="3851920" y="1628708"/>
          <a:ext cx="518457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8"/>
          <p:cNvSpPr/>
          <p:nvPr/>
        </p:nvSpPr>
        <p:spPr>
          <a:xfrm>
            <a:off x="323528" y="548680"/>
            <a:ext cx="8712968" cy="619268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 Defend</a:t>
            </a:r>
            <a:endParaRPr lang="bg-BG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60" y="476672"/>
            <a:ext cx="4992256" cy="6226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755576" y="332656"/>
            <a:ext cx="2520280" cy="1440160"/>
          </a:xfrm>
          <a:prstGeom prst="wedgeRoundRectCallout">
            <a:avLst>
              <a:gd name="adj1" fmla="val 68114"/>
              <a:gd name="adj2" fmla="val 8036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Organization of the projects defend and two days schedule for the teams</a:t>
            </a:r>
            <a:endParaRPr lang="bg-BG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8A68-1CCD-4AB2-A193-1715E5865C4C}" type="datetime1">
              <a:rPr lang="bg-BG" smtClean="0"/>
              <a:t>4.9.2012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Opatija, Croatia, 2-9.09.2012</a:t>
            </a:r>
            <a:endParaRPr lang="bg-BG" dirty="0" smtClean="0"/>
          </a:p>
        </p:txBody>
      </p:sp>
    </p:spTree>
    <p:extLst>
      <p:ext uri="{BB962C8B-B14F-4D97-AF65-F5344CB8AC3E}">
        <p14:creationId xmlns:p14="http://schemas.microsoft.com/office/powerpoint/2010/main" val="32393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uiExpand="1" build="p"/>
      <p:bldP spid="9" grpId="0" animBg="1"/>
      <p:bldP spid="9" grpId="1" animBg="1"/>
      <p:bldP spid="7" grpId="0" animBg="1"/>
      <p:bldP spid="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Projects’ Topics</a:t>
            </a:r>
            <a:endParaRPr lang="bg-B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95491928"/>
              </p:ext>
            </p:extLst>
          </p:nvPr>
        </p:nvGraphicFramePr>
        <p:xfrm>
          <a:off x="914400" y="1447800"/>
          <a:ext cx="77724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3886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Topic</a:t>
                      </a:r>
                      <a:endParaRPr lang="bg-BG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Count of projects</a:t>
                      </a:r>
                      <a:endParaRPr lang="bg-BG" dirty="0"/>
                    </a:p>
                  </a:txBody>
                  <a:tcPr marL="86360" marR="8636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e-learning</a:t>
                      </a:r>
                      <a:endParaRPr lang="bg-BG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bg-BG" dirty="0"/>
                    </a:p>
                  </a:txBody>
                  <a:tcPr marL="86360" marR="8636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e-commerce</a:t>
                      </a:r>
                      <a:endParaRPr lang="bg-BG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bg-BG" dirty="0"/>
                    </a:p>
                  </a:txBody>
                  <a:tcPr marL="86360" marR="8636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e-government</a:t>
                      </a:r>
                      <a:endParaRPr lang="bg-BG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bg-BG" dirty="0"/>
                    </a:p>
                  </a:txBody>
                  <a:tcPr marL="86360" marR="8636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in-house systems</a:t>
                      </a:r>
                      <a:endParaRPr lang="bg-BG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bg-BG" dirty="0"/>
                    </a:p>
                  </a:txBody>
                  <a:tcPr marL="86360" marR="8636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messaging systems</a:t>
                      </a:r>
                      <a:endParaRPr lang="bg-BG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bg-BG" dirty="0"/>
                    </a:p>
                  </a:txBody>
                  <a:tcPr marL="86360" marR="8636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news publishing and aggregation</a:t>
                      </a:r>
                      <a:endParaRPr lang="bg-BG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bg-BG" dirty="0"/>
                    </a:p>
                  </a:txBody>
                  <a:tcPr marL="86360" marR="8636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other</a:t>
                      </a:r>
                      <a:endParaRPr lang="bg-BG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bg-BG" dirty="0"/>
                    </a:p>
                  </a:txBody>
                  <a:tcPr marL="86360" marR="86360"/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DE84-D775-4FA4-9023-AA5EF27C58DD}" type="datetime1">
              <a:rPr lang="bg-BG" smtClean="0"/>
              <a:t>4.9.2012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Opatija, Croatia, 2-9.09.2012</a:t>
            </a:r>
            <a:endParaRPr lang="bg-BG" dirty="0" smtClean="0"/>
          </a:p>
        </p:txBody>
      </p:sp>
    </p:spTree>
    <p:extLst>
      <p:ext uri="{BB962C8B-B14F-4D97-AF65-F5344CB8AC3E}">
        <p14:creationId xmlns:p14="http://schemas.microsoft.com/office/powerpoint/2010/main" val="234388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Used Technologies</a:t>
            </a:r>
            <a:endParaRPr lang="bg-B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52757723"/>
              </p:ext>
            </p:extLst>
          </p:nvPr>
        </p:nvGraphicFramePr>
        <p:xfrm>
          <a:off x="914400" y="1447800"/>
          <a:ext cx="77724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3886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Technology</a:t>
                      </a:r>
                      <a:endParaRPr lang="bg-BG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projects</a:t>
                      </a:r>
                      <a:endParaRPr lang="bg-BG" dirty="0"/>
                    </a:p>
                  </a:txBody>
                  <a:tcPr marL="86360" marR="8636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Java</a:t>
                      </a:r>
                      <a:endParaRPr lang="bg-BG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</a:t>
                      </a:r>
                      <a:endParaRPr lang="bg-BG" dirty="0"/>
                    </a:p>
                  </a:txBody>
                  <a:tcPr marL="86360" marR="8636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Grails</a:t>
                      </a:r>
                      <a:endParaRPr lang="bg-BG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bg-BG" dirty="0"/>
                    </a:p>
                  </a:txBody>
                  <a:tcPr marL="86360" marR="8636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.Net</a:t>
                      </a:r>
                      <a:endParaRPr lang="bg-BG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bg-BG" dirty="0"/>
                    </a:p>
                  </a:txBody>
                  <a:tcPr marL="86360" marR="8636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PHP</a:t>
                      </a:r>
                      <a:endParaRPr lang="bg-BG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bg-BG" dirty="0"/>
                    </a:p>
                  </a:txBody>
                  <a:tcPr marL="86360" marR="86360"/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F923-049F-46AB-ACB7-9D69FC6180E4}" type="datetime1">
              <a:rPr lang="bg-BG" smtClean="0"/>
              <a:t>4.9.2012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Opatija, Croatia, 2-9.09.2012</a:t>
            </a:r>
            <a:endParaRPr lang="bg-BG" dirty="0" smtClean="0"/>
          </a:p>
        </p:txBody>
      </p:sp>
    </p:spTree>
    <p:extLst>
      <p:ext uri="{BB962C8B-B14F-4D97-AF65-F5344CB8AC3E}">
        <p14:creationId xmlns:p14="http://schemas.microsoft.com/office/powerpoint/2010/main" val="309860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Introduction - Masters’ program scheme </a:t>
            </a:r>
            <a:endParaRPr lang="bg-BG" dirty="0"/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3728" y="1700808"/>
            <a:ext cx="4766473" cy="4525963"/>
          </a:xfrm>
        </p:spPr>
      </p:pic>
      <p:sp>
        <p:nvSpPr>
          <p:cNvPr id="6" name="Rectangle 5"/>
          <p:cNvSpPr/>
          <p:nvPr/>
        </p:nvSpPr>
        <p:spPr>
          <a:xfrm>
            <a:off x="2771800" y="4725144"/>
            <a:ext cx="324036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0679-2BC1-4D9C-AD69-194EEDB46B79}" type="datetime1">
              <a:rPr lang="bg-BG" smtClean="0"/>
              <a:t>4.9.2012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Opatija, Croatia, 2-9.09.2012</a:t>
            </a:r>
            <a:endParaRPr lang="bg-BG" dirty="0" smtClean="0"/>
          </a:p>
        </p:txBody>
      </p:sp>
    </p:spTree>
    <p:extLst>
      <p:ext uri="{BB962C8B-B14F-4D97-AF65-F5344CB8AC3E}">
        <p14:creationId xmlns:p14="http://schemas.microsoft.com/office/powerpoint/2010/main" val="253324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Students’ feedback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They learn more</a:t>
            </a:r>
          </a:p>
          <a:p>
            <a:r>
              <a:rPr lang="en-US" dirty="0" smtClean="0"/>
              <a:t>They understand more</a:t>
            </a:r>
          </a:p>
          <a:p>
            <a:r>
              <a:rPr lang="en-US" dirty="0" smtClean="0"/>
              <a:t>They like this form of education more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E106B-D358-43AC-AF7D-D597F241A9A2}" type="datetime1">
              <a:rPr lang="bg-BG" smtClean="0"/>
              <a:t>4.9.2012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Opatija, Croatia, 2-9.09.2012</a:t>
            </a:r>
            <a:endParaRPr lang="bg-BG" dirty="0" smtClean="0"/>
          </a:p>
        </p:txBody>
      </p:sp>
    </p:spTree>
    <p:extLst>
      <p:ext uri="{BB962C8B-B14F-4D97-AF65-F5344CB8AC3E}">
        <p14:creationId xmlns:p14="http://schemas.microsoft.com/office/powerpoint/2010/main" val="194778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Big load of work for the teachers;</a:t>
            </a:r>
          </a:p>
          <a:p>
            <a:r>
              <a:rPr lang="en-US" dirty="0" smtClean="0"/>
              <a:t>Without support of the DeLC tools it would be difficult</a:t>
            </a:r>
            <a:r>
              <a:rPr lang="en-US" dirty="0" smtClean="0"/>
              <a:t>;</a:t>
            </a:r>
          </a:p>
          <a:p>
            <a:r>
              <a:rPr lang="en-US" smtClean="0"/>
              <a:t>Unlimited </a:t>
            </a:r>
            <a:r>
              <a:rPr lang="en-US" dirty="0" smtClean="0"/>
              <a:t>development technologies </a:t>
            </a:r>
            <a:r>
              <a:rPr lang="en-US" smtClean="0"/>
              <a:t>are problem.</a:t>
            </a:r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A3DC2-0025-483A-AEB2-5C844A8E8095}" type="datetime1">
              <a:rPr lang="bg-BG" smtClean="0"/>
              <a:t>4.9.2012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Opatija, Croatia, 2-9.09.2012</a:t>
            </a:r>
            <a:endParaRPr lang="bg-BG" dirty="0" smtClean="0"/>
          </a:p>
        </p:txBody>
      </p:sp>
    </p:spTree>
    <p:extLst>
      <p:ext uri="{BB962C8B-B14F-4D97-AF65-F5344CB8AC3E}">
        <p14:creationId xmlns:p14="http://schemas.microsoft.com/office/powerpoint/2010/main" val="296692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bg-BG" dirty="0" smtClean="0"/>
              <a:t>80 </a:t>
            </a:r>
            <a:r>
              <a:rPr lang="en-US" dirty="0" smtClean="0"/>
              <a:t>students;</a:t>
            </a:r>
            <a:endParaRPr lang="bg-BG" dirty="0" smtClean="0"/>
          </a:p>
          <a:p>
            <a:r>
              <a:rPr lang="en-US" dirty="0" smtClean="0"/>
              <a:t>Teacher staff is too limited  - 1 Prof. and 4 assistants prof.;</a:t>
            </a:r>
          </a:p>
          <a:p>
            <a:r>
              <a:rPr lang="en-US" dirty="0" smtClean="0"/>
              <a:t>Face to face consultation only in weekends</a:t>
            </a:r>
            <a:r>
              <a:rPr lang="bg-BG" dirty="0" smtClean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E2FA7-B61A-4EC7-951F-2EE175BFFF81}" type="datetime1">
              <a:rPr lang="bg-BG" smtClean="0"/>
              <a:t>4.9.2012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Opatija, Croatia, 2-9.09.2012</a:t>
            </a:r>
            <a:endParaRPr lang="bg-BG" dirty="0" smtClean="0"/>
          </a:p>
        </p:txBody>
      </p:sp>
    </p:spTree>
    <p:extLst>
      <p:ext uri="{BB962C8B-B14F-4D97-AF65-F5344CB8AC3E}">
        <p14:creationId xmlns:p14="http://schemas.microsoft.com/office/powerpoint/2010/main" val="56659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Project’s organization </a:t>
            </a:r>
            <a:r>
              <a:rPr lang="en-US" dirty="0"/>
              <a:t>s</a:t>
            </a:r>
            <a:r>
              <a:rPr lang="en-US" dirty="0" smtClean="0"/>
              <a:t>trategy</a:t>
            </a:r>
            <a:endParaRPr lang="bg-BG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5580112" y="1600200"/>
            <a:ext cx="3106688" cy="4525963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Team work </a:t>
            </a:r>
            <a:r>
              <a:rPr lang="en-US" dirty="0" smtClean="0"/>
              <a:t>-encourage students to work in teams</a:t>
            </a:r>
          </a:p>
          <a:p>
            <a:r>
              <a:rPr lang="en-US" b="1" dirty="0" smtClean="0"/>
              <a:t>Diversity</a:t>
            </a:r>
            <a:r>
              <a:rPr lang="en-US" dirty="0" smtClean="0"/>
              <a:t> - each team is working on different project</a:t>
            </a:r>
            <a:r>
              <a:rPr lang="en-US" dirty="0"/>
              <a:t> </a:t>
            </a:r>
            <a:r>
              <a:rPr lang="en-US" dirty="0" smtClean="0"/>
              <a:t>and possibly different technology</a:t>
            </a:r>
          </a:p>
          <a:p>
            <a:r>
              <a:rPr lang="en-US" b="1" dirty="0" smtClean="0"/>
              <a:t>Knowledge sharing </a:t>
            </a:r>
            <a:r>
              <a:rPr lang="en-US" dirty="0" smtClean="0"/>
              <a:t>- the resulting artifacts are available for all teams</a:t>
            </a:r>
          </a:p>
          <a:p>
            <a:r>
              <a:rPr lang="en-US" b="1" dirty="0" smtClean="0"/>
              <a:t>Using </a:t>
            </a:r>
            <a:r>
              <a:rPr lang="en-US" b="1" dirty="0" err="1"/>
              <a:t>DeLC</a:t>
            </a:r>
            <a:r>
              <a:rPr lang="en-US" b="1" dirty="0"/>
              <a:t>  </a:t>
            </a:r>
            <a:r>
              <a:rPr lang="en-US" b="1" dirty="0" smtClean="0"/>
              <a:t>tools for distant organization of the work</a:t>
            </a:r>
            <a:endParaRPr lang="bg-BG" b="1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9171149"/>
              </p:ext>
            </p:extLst>
          </p:nvPr>
        </p:nvGraphicFramePr>
        <p:xfrm>
          <a:off x="251520" y="1628800"/>
          <a:ext cx="518457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3C3C1-B07A-4696-A53C-ED898D43A266}" type="datetime1">
              <a:rPr lang="bg-BG" smtClean="0"/>
              <a:t>4.9.2012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Opatija, Croatia, 2-9.09.2012</a:t>
            </a:r>
            <a:endParaRPr lang="bg-BG" dirty="0" smtClean="0"/>
          </a:p>
        </p:txBody>
      </p:sp>
    </p:spTree>
    <p:extLst>
      <p:ext uri="{BB962C8B-B14F-4D97-AF65-F5344CB8AC3E}">
        <p14:creationId xmlns:p14="http://schemas.microsoft.com/office/powerpoint/2010/main" val="257780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0.39375 -1.11111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8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5" grpId="1" uiExpand="1" build="p"/>
      <p:bldGraphic spid="7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Projects’ Requirements</a:t>
            </a:r>
            <a:endParaRPr lang="bg-BG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322712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Teachers prepare principle projects requirements  and set parameters for completing the projects</a:t>
            </a:r>
            <a:endParaRPr lang="bg-BG" dirty="0" smtClean="0"/>
          </a:p>
          <a:p>
            <a:r>
              <a:rPr lang="en-US" dirty="0" smtClean="0"/>
              <a:t>These requirements are published in DeLC.</a:t>
            </a:r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890035"/>
              </p:ext>
            </p:extLst>
          </p:nvPr>
        </p:nvGraphicFramePr>
        <p:xfrm>
          <a:off x="3851920" y="1628800"/>
          <a:ext cx="518457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AC7C-6228-49E5-A656-CAA53A47E978}" type="datetime1">
              <a:rPr lang="bg-BG" smtClean="0"/>
              <a:t>4.9.2012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Opatija, Croatia, 2-9.09.2012</a:t>
            </a:r>
            <a:endParaRPr lang="bg-BG" dirty="0" smtClean="0"/>
          </a:p>
        </p:txBody>
      </p:sp>
    </p:spTree>
    <p:extLst>
      <p:ext uri="{BB962C8B-B14F-4D97-AF65-F5344CB8AC3E}">
        <p14:creationId xmlns:p14="http://schemas.microsoft.com/office/powerpoint/2010/main" val="300312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600200"/>
            <a:ext cx="3322712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teachers prepare projects requirements in principle and set parameters for completing the projects</a:t>
            </a:r>
            <a:endParaRPr lang="bg-BG" dirty="0" smtClean="0"/>
          </a:p>
          <a:p>
            <a:r>
              <a:rPr lang="en-US" dirty="0" smtClean="0"/>
              <a:t>These requirements are published in DeLC.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Projects’ Requirements</a:t>
            </a:r>
            <a:endParaRPr lang="bg-BG" dirty="0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5494992"/>
              </p:ext>
            </p:extLst>
          </p:nvPr>
        </p:nvGraphicFramePr>
        <p:xfrm>
          <a:off x="3851920" y="1628708"/>
          <a:ext cx="518457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59632" y="1844824"/>
            <a:ext cx="6480720" cy="3960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tx1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rmAutofit/>
          </a:bodyPr>
          <a:lstStyle/>
          <a:p>
            <a:r>
              <a:rPr lang="en-US" i="1" dirty="0" smtClean="0"/>
              <a:t>The project must fulfill the following requirements:</a:t>
            </a:r>
          </a:p>
          <a:p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Using of backend data. By example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Database server (MS SQL, MySQL, Oracle, </a:t>
            </a:r>
            <a:r>
              <a:rPr lang="en-US" dirty="0" err="1" smtClean="0"/>
              <a:t>PostgreSQL</a:t>
            </a:r>
            <a:r>
              <a:rPr lang="en-US" dirty="0" smtClean="0"/>
              <a:t>, Firebird, …)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Data streams (files, sockets, …)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err="1" smtClean="0"/>
              <a:t>WebServices</a:t>
            </a:r>
            <a:r>
              <a:rPr lang="en-US" dirty="0" smtClean="0"/>
              <a:t> (SOAP, XML-RPC, …)</a:t>
            </a:r>
          </a:p>
          <a:p>
            <a:pPr lvl="1"/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Has graphical user interface (GUI)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Take care for the security issues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No limits for the implementation technology (it is recommended to be one of the used in the educational materials in the masters’ program)</a:t>
            </a:r>
            <a:endParaRPr lang="bg-BG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199E7-1A72-4E62-BD57-F1BD7232A284}" type="datetime1">
              <a:rPr lang="bg-BG" smtClean="0"/>
              <a:t>4.9.2012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Opatija, Croatia, 2-9.09.2012</a:t>
            </a:r>
            <a:endParaRPr lang="bg-BG" dirty="0" smtClean="0"/>
          </a:p>
        </p:txBody>
      </p:sp>
    </p:spTree>
    <p:extLst>
      <p:ext uri="{BB962C8B-B14F-4D97-AF65-F5344CB8AC3E}">
        <p14:creationId xmlns:p14="http://schemas.microsoft.com/office/powerpoint/2010/main" val="336935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Projects’ Requirements</a:t>
            </a:r>
            <a:endParaRPr lang="bg-BG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322712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The teachers prepare projects requirements in principle and set parameters for completing the projects</a:t>
            </a:r>
            <a:endParaRPr lang="bg-BG" dirty="0" smtClean="0"/>
          </a:p>
          <a:p>
            <a:r>
              <a:rPr lang="en-US" dirty="0" smtClean="0"/>
              <a:t>These requirements are published in DeLC.</a:t>
            </a:r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5288114"/>
              </p:ext>
            </p:extLst>
          </p:nvPr>
        </p:nvGraphicFramePr>
        <p:xfrm>
          <a:off x="3851920" y="1628708"/>
          <a:ext cx="518457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59632" y="1844824"/>
            <a:ext cx="6480720" cy="3960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tx1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rmAutofit/>
          </a:bodyPr>
          <a:lstStyle/>
          <a:p>
            <a:r>
              <a:rPr lang="en-US" i="1" dirty="0" smtClean="0"/>
              <a:t>The project must fulfill the following requirements:</a:t>
            </a:r>
          </a:p>
          <a:p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Using of backend data. By example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Database server (MS SQL, MySQL, Oracle, </a:t>
            </a:r>
            <a:r>
              <a:rPr lang="en-US" dirty="0" err="1" smtClean="0"/>
              <a:t>PostgreSQL</a:t>
            </a:r>
            <a:r>
              <a:rPr lang="en-US" dirty="0" smtClean="0"/>
              <a:t>, Firebird, …)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Data streams (files, sockets, …)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err="1" smtClean="0"/>
              <a:t>WebServices</a:t>
            </a:r>
            <a:r>
              <a:rPr lang="en-US" dirty="0" smtClean="0"/>
              <a:t> (SOAP, XML-RPC, …)</a:t>
            </a:r>
          </a:p>
          <a:p>
            <a:pPr lvl="1"/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Has graphical user interface (GUI)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Take care for the security issues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No limits for the implementation technology (it is recommended to be one of the used in the educational materials in the masters’ program)</a:t>
            </a:r>
            <a:endParaRPr lang="bg-BG" dirty="0"/>
          </a:p>
        </p:txBody>
      </p:sp>
      <p:sp>
        <p:nvSpPr>
          <p:cNvPr id="6" name="TextBox 5"/>
          <p:cNvSpPr txBox="1"/>
          <p:nvPr/>
        </p:nvSpPr>
        <p:spPr>
          <a:xfrm>
            <a:off x="1475656" y="1988840"/>
            <a:ext cx="6480720" cy="39604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en-US" sz="3200" dirty="0" smtClean="0"/>
              <a:t>The project completes with defend.</a:t>
            </a:r>
            <a:endParaRPr lang="bg-BG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2922A-1A79-4059-B3D8-12471F41464D}" type="datetime1">
              <a:rPr lang="bg-BG" smtClean="0"/>
              <a:t>4.9.2012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Opatija, Croatia, 2-9.09.2012</a:t>
            </a:r>
            <a:endParaRPr lang="bg-BG" dirty="0" smtClean="0"/>
          </a:p>
        </p:txBody>
      </p:sp>
    </p:spTree>
    <p:extLst>
      <p:ext uri="{BB962C8B-B14F-4D97-AF65-F5344CB8AC3E}">
        <p14:creationId xmlns:p14="http://schemas.microsoft.com/office/powerpoint/2010/main" val="35461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Form collaborative working groups</a:t>
            </a:r>
            <a:endParaRPr lang="bg-BG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322712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Students are highly encouraged to form teams by their own discretion.</a:t>
            </a:r>
          </a:p>
          <a:p>
            <a:r>
              <a:rPr lang="en-US" dirty="0" smtClean="0"/>
              <a:t>Teams should consists of 1 to 3 persons.</a:t>
            </a:r>
          </a:p>
          <a:p>
            <a:endParaRPr lang="en-US" dirty="0" smtClean="0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7755961"/>
              </p:ext>
            </p:extLst>
          </p:nvPr>
        </p:nvGraphicFramePr>
        <p:xfrm>
          <a:off x="3851920" y="1628708"/>
          <a:ext cx="518457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3770-9591-4A4F-B475-448DD69354E7}" type="datetime1">
              <a:rPr lang="bg-BG" smtClean="0"/>
              <a:t>4.9.2012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Opatija, Croatia, 2-9.09.2012</a:t>
            </a:r>
            <a:endParaRPr lang="bg-BG" dirty="0" smtClean="0"/>
          </a:p>
        </p:txBody>
      </p:sp>
    </p:spTree>
    <p:extLst>
      <p:ext uri="{BB962C8B-B14F-4D97-AF65-F5344CB8AC3E}">
        <p14:creationId xmlns:p14="http://schemas.microsoft.com/office/powerpoint/2010/main" val="402922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Projects’ proposals</a:t>
            </a:r>
            <a:endParaRPr lang="bg-BG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322712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teams are encouraged to makes proposals for projects by themselves</a:t>
            </a:r>
            <a:r>
              <a:rPr lang="en-US" dirty="0"/>
              <a:t> </a:t>
            </a:r>
            <a:r>
              <a:rPr lang="en-US" dirty="0" smtClean="0"/>
              <a:t>obeying the defined requirements.</a:t>
            </a:r>
          </a:p>
          <a:p>
            <a:r>
              <a:rPr lang="en-US" dirty="0" smtClean="0"/>
              <a:t>These proposals are clarified with the teachers to produce the final project description.</a:t>
            </a:r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1468404"/>
              </p:ext>
            </p:extLst>
          </p:nvPr>
        </p:nvGraphicFramePr>
        <p:xfrm>
          <a:off x="3851920" y="1628708"/>
          <a:ext cx="518457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1B1F4-A0D6-4A0B-ADD4-B3B1E097074C}" type="datetime1">
              <a:rPr lang="bg-BG" smtClean="0"/>
              <a:t>4.9.2012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Opatija, Croatia, 2-9.09.2012</a:t>
            </a:r>
            <a:endParaRPr lang="bg-BG" dirty="0" smtClean="0"/>
          </a:p>
        </p:txBody>
      </p:sp>
    </p:spTree>
    <p:extLst>
      <p:ext uri="{BB962C8B-B14F-4D97-AF65-F5344CB8AC3E}">
        <p14:creationId xmlns:p14="http://schemas.microsoft.com/office/powerpoint/2010/main" val="237941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тандартни">
  <a:themeElements>
    <a:clrScheme name="Стандартни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тандартни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и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2362</TotalTime>
  <Words>1893</Words>
  <Application>Microsoft Office PowerPoint</Application>
  <PresentationFormat>On-screen Show (4:3)</PresentationFormat>
  <Paragraphs>292</Paragraphs>
  <Slides>21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Стандартни</vt:lpstr>
      <vt:lpstr>Project management in new masters’ curriculum</vt:lpstr>
      <vt:lpstr>Introduction - Masters’ program scheme </vt:lpstr>
      <vt:lpstr>Challenges </vt:lpstr>
      <vt:lpstr>Project’s organization strategy</vt:lpstr>
      <vt:lpstr>Projects’ Requirements</vt:lpstr>
      <vt:lpstr>Projects’ Requirements</vt:lpstr>
      <vt:lpstr>Projects’ Requirements</vt:lpstr>
      <vt:lpstr>Form collaborative working groups</vt:lpstr>
      <vt:lpstr>Projects’ proposals</vt:lpstr>
      <vt:lpstr>Projects’ proposals</vt:lpstr>
      <vt:lpstr>Projects’ proposals</vt:lpstr>
      <vt:lpstr>Non-creative Teams?</vt:lpstr>
      <vt:lpstr>Non-creative Teams?</vt:lpstr>
      <vt:lpstr>Consultations</vt:lpstr>
      <vt:lpstr>Consultations</vt:lpstr>
      <vt:lpstr>Project Defend</vt:lpstr>
      <vt:lpstr>Project Defend</vt:lpstr>
      <vt:lpstr>Projects’ Topics</vt:lpstr>
      <vt:lpstr>Used Technologies</vt:lpstr>
      <vt:lpstr>Students’ feedback</vt:lpstr>
      <vt:lpstr>Conclusions</vt:lpstr>
    </vt:vector>
  </TitlesOfParts>
  <Company>ISY Intellect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management in new masters’ curriculum</dc:title>
  <dc:creator>Emil Doychev</dc:creator>
  <cp:lastModifiedBy>Emil Doychev</cp:lastModifiedBy>
  <cp:revision>47</cp:revision>
  <dcterms:created xsi:type="dcterms:W3CDTF">2012-08-26T07:35:20Z</dcterms:created>
  <dcterms:modified xsi:type="dcterms:W3CDTF">2012-09-04T06:26:03Z</dcterms:modified>
</cp:coreProperties>
</file>